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7" r:id="rId2"/>
  </p:sldIdLst>
  <p:sldSz cx="12192000" cy="16256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CC"/>
    <a:srgbClr val="FF99FF"/>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54" d="100"/>
          <a:sy n="54" d="100"/>
        </p:scale>
        <p:origin x="273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60416"/>
            <a:ext cx="10363200" cy="5659496"/>
          </a:xfrm>
        </p:spPr>
        <p:txBody>
          <a:bodyPr anchor="b"/>
          <a:lstStyle>
            <a:lvl1pPr algn="ctr">
              <a:defRPr sz="8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8538164"/>
            <a:ext cx="9144000" cy="3924769"/>
          </a:xfrm>
        </p:spPr>
        <p:txBody>
          <a:bodyPr/>
          <a:lstStyle>
            <a:lvl1pPr marL="0" indent="0" algn="ctr">
              <a:buNone/>
              <a:defRPr sz="3200"/>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0871B63-C60C-4BFF-B227-8BF789B0F38A}" type="datetimeFigureOut">
              <a:rPr kumimoji="1" lang="ja-JP" altLang="en-US" smtClean="0"/>
              <a:t>2023/11/29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BCC95F-B254-47F8-9B64-DE74EFEA61B0}" type="slidenum">
              <a:rPr kumimoji="1" lang="ja-JP" altLang="en-US" smtClean="0"/>
              <a:t>‹#›</a:t>
            </a:fld>
            <a:endParaRPr kumimoji="1" lang="ja-JP" altLang="en-US"/>
          </a:p>
        </p:txBody>
      </p:sp>
    </p:spTree>
    <p:extLst>
      <p:ext uri="{BB962C8B-B14F-4D97-AF65-F5344CB8AC3E}">
        <p14:creationId xmlns:p14="http://schemas.microsoft.com/office/powerpoint/2010/main" val="2066183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0871B63-C60C-4BFF-B227-8BF789B0F38A}" type="datetimeFigureOut">
              <a:rPr kumimoji="1" lang="ja-JP" altLang="en-US" smtClean="0"/>
              <a:t>2023/11/29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BCC95F-B254-47F8-9B64-DE74EFEA61B0}" type="slidenum">
              <a:rPr kumimoji="1" lang="ja-JP" altLang="en-US" smtClean="0"/>
              <a:t>‹#›</a:t>
            </a:fld>
            <a:endParaRPr kumimoji="1" lang="ja-JP" altLang="en-US"/>
          </a:p>
        </p:txBody>
      </p:sp>
    </p:spTree>
    <p:extLst>
      <p:ext uri="{BB962C8B-B14F-4D97-AF65-F5344CB8AC3E}">
        <p14:creationId xmlns:p14="http://schemas.microsoft.com/office/powerpoint/2010/main" val="36437964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865481"/>
            <a:ext cx="2628900" cy="13776209"/>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1" y="865481"/>
            <a:ext cx="7734300" cy="13776209"/>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0871B63-C60C-4BFF-B227-8BF789B0F38A}" type="datetimeFigureOut">
              <a:rPr kumimoji="1" lang="ja-JP" altLang="en-US" smtClean="0"/>
              <a:t>2023/11/29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BCC95F-B254-47F8-9B64-DE74EFEA61B0}" type="slidenum">
              <a:rPr kumimoji="1" lang="ja-JP" altLang="en-US" smtClean="0"/>
              <a:t>‹#›</a:t>
            </a:fld>
            <a:endParaRPr kumimoji="1" lang="ja-JP" altLang="en-US"/>
          </a:p>
        </p:txBody>
      </p:sp>
    </p:spTree>
    <p:extLst>
      <p:ext uri="{BB962C8B-B14F-4D97-AF65-F5344CB8AC3E}">
        <p14:creationId xmlns:p14="http://schemas.microsoft.com/office/powerpoint/2010/main" val="1659973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0871B63-C60C-4BFF-B227-8BF789B0F38A}" type="datetimeFigureOut">
              <a:rPr kumimoji="1" lang="ja-JP" altLang="en-US" smtClean="0"/>
              <a:t>2023/11/29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BCC95F-B254-47F8-9B64-DE74EFEA61B0}" type="slidenum">
              <a:rPr kumimoji="1" lang="ja-JP" altLang="en-US" smtClean="0"/>
              <a:t>‹#›</a:t>
            </a:fld>
            <a:endParaRPr kumimoji="1" lang="ja-JP" altLang="en-US"/>
          </a:p>
        </p:txBody>
      </p:sp>
    </p:spTree>
    <p:extLst>
      <p:ext uri="{BB962C8B-B14F-4D97-AF65-F5344CB8AC3E}">
        <p14:creationId xmlns:p14="http://schemas.microsoft.com/office/powerpoint/2010/main" val="2350386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1" y="4052716"/>
            <a:ext cx="10515600" cy="6762043"/>
          </a:xfrm>
        </p:spPr>
        <p:txBody>
          <a:bodyPr anchor="b"/>
          <a:lstStyle>
            <a:lvl1pPr>
              <a:defRPr sz="8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1" y="10878731"/>
            <a:ext cx="10515600" cy="3555999"/>
          </a:xfrm>
        </p:spPr>
        <p:txBody>
          <a:bodyPr/>
          <a:lstStyle>
            <a:lvl1pPr marL="0" indent="0">
              <a:buNone/>
              <a:defRPr sz="3200">
                <a:solidFill>
                  <a:schemeClr val="tx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0871B63-C60C-4BFF-B227-8BF789B0F38A}" type="datetimeFigureOut">
              <a:rPr kumimoji="1" lang="ja-JP" altLang="en-US" smtClean="0"/>
              <a:t>2023/11/29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BCC95F-B254-47F8-9B64-DE74EFEA61B0}" type="slidenum">
              <a:rPr kumimoji="1" lang="ja-JP" altLang="en-US" smtClean="0"/>
              <a:t>‹#›</a:t>
            </a:fld>
            <a:endParaRPr kumimoji="1" lang="ja-JP" altLang="en-US"/>
          </a:p>
        </p:txBody>
      </p:sp>
    </p:spTree>
    <p:extLst>
      <p:ext uri="{BB962C8B-B14F-4D97-AF65-F5344CB8AC3E}">
        <p14:creationId xmlns:p14="http://schemas.microsoft.com/office/powerpoint/2010/main" val="34322855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4327407"/>
            <a:ext cx="5181600" cy="103142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4327407"/>
            <a:ext cx="5181600" cy="103142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0871B63-C60C-4BFF-B227-8BF789B0F38A}" type="datetimeFigureOut">
              <a:rPr kumimoji="1" lang="ja-JP" altLang="en-US" smtClean="0"/>
              <a:t>2023/11/29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7BCC95F-B254-47F8-9B64-DE74EFEA61B0}" type="slidenum">
              <a:rPr kumimoji="1" lang="ja-JP" altLang="en-US" smtClean="0"/>
              <a:t>‹#›</a:t>
            </a:fld>
            <a:endParaRPr kumimoji="1" lang="ja-JP" altLang="en-US"/>
          </a:p>
        </p:txBody>
      </p:sp>
    </p:spTree>
    <p:extLst>
      <p:ext uri="{BB962C8B-B14F-4D97-AF65-F5344CB8AC3E}">
        <p14:creationId xmlns:p14="http://schemas.microsoft.com/office/powerpoint/2010/main" val="32671567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865485"/>
            <a:ext cx="10515600" cy="3142075"/>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9" y="3984979"/>
            <a:ext cx="5157787" cy="1952977"/>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ja-JP" altLang="en-US"/>
              <a:t>マスター テキストの書式設定</a:t>
            </a:r>
          </a:p>
        </p:txBody>
      </p:sp>
      <p:sp>
        <p:nvSpPr>
          <p:cNvPr id="4" name="Content Placeholder 3"/>
          <p:cNvSpPr>
            <a:spLocks noGrp="1"/>
          </p:cNvSpPr>
          <p:nvPr>
            <p:ph sz="half" idx="2"/>
          </p:nvPr>
        </p:nvSpPr>
        <p:spPr>
          <a:xfrm>
            <a:off x="839789" y="5937956"/>
            <a:ext cx="5157787" cy="87338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1" y="3984979"/>
            <a:ext cx="5183188" cy="1952977"/>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ja-JP" altLang="en-US"/>
              <a:t>マスター テキストの書式設定</a:t>
            </a:r>
          </a:p>
        </p:txBody>
      </p:sp>
      <p:sp>
        <p:nvSpPr>
          <p:cNvPr id="6" name="Content Placeholder 5"/>
          <p:cNvSpPr>
            <a:spLocks noGrp="1"/>
          </p:cNvSpPr>
          <p:nvPr>
            <p:ph sz="quarter" idx="4"/>
          </p:nvPr>
        </p:nvSpPr>
        <p:spPr>
          <a:xfrm>
            <a:off x="6172201" y="5937956"/>
            <a:ext cx="5183188" cy="87338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0871B63-C60C-4BFF-B227-8BF789B0F38A}" type="datetimeFigureOut">
              <a:rPr kumimoji="1" lang="ja-JP" altLang="en-US" smtClean="0"/>
              <a:t>2023/11/29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7BCC95F-B254-47F8-9B64-DE74EFEA61B0}" type="slidenum">
              <a:rPr kumimoji="1" lang="ja-JP" altLang="en-US" smtClean="0"/>
              <a:t>‹#›</a:t>
            </a:fld>
            <a:endParaRPr kumimoji="1" lang="ja-JP" altLang="en-US"/>
          </a:p>
        </p:txBody>
      </p:sp>
    </p:spTree>
    <p:extLst>
      <p:ext uri="{BB962C8B-B14F-4D97-AF65-F5344CB8AC3E}">
        <p14:creationId xmlns:p14="http://schemas.microsoft.com/office/powerpoint/2010/main" val="170615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0871B63-C60C-4BFF-B227-8BF789B0F38A}" type="datetimeFigureOut">
              <a:rPr kumimoji="1" lang="ja-JP" altLang="en-US" smtClean="0"/>
              <a:t>2023/11/29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7BCC95F-B254-47F8-9B64-DE74EFEA61B0}" type="slidenum">
              <a:rPr kumimoji="1" lang="ja-JP" altLang="en-US" smtClean="0"/>
              <a:t>‹#›</a:t>
            </a:fld>
            <a:endParaRPr kumimoji="1" lang="ja-JP" altLang="en-US"/>
          </a:p>
        </p:txBody>
      </p:sp>
    </p:spTree>
    <p:extLst>
      <p:ext uri="{BB962C8B-B14F-4D97-AF65-F5344CB8AC3E}">
        <p14:creationId xmlns:p14="http://schemas.microsoft.com/office/powerpoint/2010/main" val="35693193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871B63-C60C-4BFF-B227-8BF789B0F38A}" type="datetimeFigureOut">
              <a:rPr kumimoji="1" lang="ja-JP" altLang="en-US" smtClean="0"/>
              <a:t>2023/11/29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7BCC95F-B254-47F8-9B64-DE74EFEA61B0}" type="slidenum">
              <a:rPr kumimoji="1" lang="ja-JP" altLang="en-US" smtClean="0"/>
              <a:t>‹#›</a:t>
            </a:fld>
            <a:endParaRPr kumimoji="1" lang="ja-JP" altLang="en-US"/>
          </a:p>
        </p:txBody>
      </p:sp>
    </p:spTree>
    <p:extLst>
      <p:ext uri="{BB962C8B-B14F-4D97-AF65-F5344CB8AC3E}">
        <p14:creationId xmlns:p14="http://schemas.microsoft.com/office/powerpoint/2010/main" val="23366618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1083733"/>
            <a:ext cx="3932237" cy="3793067"/>
          </a:xfrm>
        </p:spPr>
        <p:txBody>
          <a:bodyPr anchor="b"/>
          <a:lstStyle>
            <a:lvl1pPr>
              <a:defRPr sz="4267"/>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2340567"/>
            <a:ext cx="6172200" cy="11552296"/>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8" y="4876800"/>
            <a:ext cx="3932237" cy="9034875"/>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0871B63-C60C-4BFF-B227-8BF789B0F38A}" type="datetimeFigureOut">
              <a:rPr kumimoji="1" lang="ja-JP" altLang="en-US" smtClean="0"/>
              <a:t>2023/11/29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7BCC95F-B254-47F8-9B64-DE74EFEA61B0}" type="slidenum">
              <a:rPr kumimoji="1" lang="ja-JP" altLang="en-US" smtClean="0"/>
              <a:t>‹#›</a:t>
            </a:fld>
            <a:endParaRPr kumimoji="1" lang="ja-JP" altLang="en-US"/>
          </a:p>
        </p:txBody>
      </p:sp>
    </p:spTree>
    <p:extLst>
      <p:ext uri="{BB962C8B-B14F-4D97-AF65-F5344CB8AC3E}">
        <p14:creationId xmlns:p14="http://schemas.microsoft.com/office/powerpoint/2010/main" val="34959032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1083733"/>
            <a:ext cx="3932237" cy="3793067"/>
          </a:xfrm>
        </p:spPr>
        <p:txBody>
          <a:bodyPr anchor="b"/>
          <a:lstStyle>
            <a:lvl1pPr>
              <a:defRPr sz="4267"/>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2340567"/>
            <a:ext cx="6172200" cy="11552296"/>
          </a:xfrm>
        </p:spPr>
        <p:txBody>
          <a:bodyPr anchor="t"/>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ja-JP" altLang="en-US"/>
              <a:t>図を追加</a:t>
            </a:r>
            <a:endParaRPr lang="en-US" dirty="0"/>
          </a:p>
        </p:txBody>
      </p:sp>
      <p:sp>
        <p:nvSpPr>
          <p:cNvPr id="4" name="Text Placeholder 3"/>
          <p:cNvSpPr>
            <a:spLocks noGrp="1"/>
          </p:cNvSpPr>
          <p:nvPr>
            <p:ph type="body" sz="half" idx="2"/>
          </p:nvPr>
        </p:nvSpPr>
        <p:spPr>
          <a:xfrm>
            <a:off x="839788" y="4876800"/>
            <a:ext cx="3932237" cy="9034875"/>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0871B63-C60C-4BFF-B227-8BF789B0F38A}" type="datetimeFigureOut">
              <a:rPr kumimoji="1" lang="ja-JP" altLang="en-US" smtClean="0"/>
              <a:t>2023/11/29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7BCC95F-B254-47F8-9B64-DE74EFEA61B0}" type="slidenum">
              <a:rPr kumimoji="1" lang="ja-JP" altLang="en-US" smtClean="0"/>
              <a:t>‹#›</a:t>
            </a:fld>
            <a:endParaRPr kumimoji="1" lang="ja-JP" altLang="en-US"/>
          </a:p>
        </p:txBody>
      </p:sp>
    </p:spTree>
    <p:extLst>
      <p:ext uri="{BB962C8B-B14F-4D97-AF65-F5344CB8AC3E}">
        <p14:creationId xmlns:p14="http://schemas.microsoft.com/office/powerpoint/2010/main" val="36262311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865485"/>
            <a:ext cx="10515600" cy="3142075"/>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4327407"/>
            <a:ext cx="10515600" cy="1031428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15066908"/>
            <a:ext cx="2743200" cy="865481"/>
          </a:xfrm>
          <a:prstGeom prst="rect">
            <a:avLst/>
          </a:prstGeom>
        </p:spPr>
        <p:txBody>
          <a:bodyPr vert="horz" lIns="91440" tIns="45720" rIns="91440" bIns="45720" rtlCol="0" anchor="ctr"/>
          <a:lstStyle>
            <a:lvl1pPr algn="l">
              <a:defRPr sz="1600">
                <a:solidFill>
                  <a:schemeClr val="tx1">
                    <a:tint val="75000"/>
                  </a:schemeClr>
                </a:solidFill>
              </a:defRPr>
            </a:lvl1pPr>
          </a:lstStyle>
          <a:p>
            <a:fld id="{C0871B63-C60C-4BFF-B227-8BF789B0F38A}" type="datetimeFigureOut">
              <a:rPr kumimoji="1" lang="ja-JP" altLang="en-US" smtClean="0"/>
              <a:t>2023/11/29</a:t>
            </a:fld>
            <a:endParaRPr kumimoji="1" lang="ja-JP" altLang="en-US"/>
          </a:p>
        </p:txBody>
      </p:sp>
      <p:sp>
        <p:nvSpPr>
          <p:cNvPr id="5" name="Footer Placeholder 4"/>
          <p:cNvSpPr>
            <a:spLocks noGrp="1"/>
          </p:cNvSpPr>
          <p:nvPr>
            <p:ph type="ftr" sz="quarter" idx="3"/>
          </p:nvPr>
        </p:nvSpPr>
        <p:spPr>
          <a:xfrm>
            <a:off x="4038600" y="15066908"/>
            <a:ext cx="4114800" cy="865481"/>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0" y="15066908"/>
            <a:ext cx="2743200" cy="865481"/>
          </a:xfrm>
          <a:prstGeom prst="rect">
            <a:avLst/>
          </a:prstGeom>
        </p:spPr>
        <p:txBody>
          <a:bodyPr vert="horz" lIns="91440" tIns="45720" rIns="91440" bIns="45720" rtlCol="0" anchor="ctr"/>
          <a:lstStyle>
            <a:lvl1pPr algn="r">
              <a:defRPr sz="1600">
                <a:solidFill>
                  <a:schemeClr val="tx1">
                    <a:tint val="75000"/>
                  </a:schemeClr>
                </a:solidFill>
              </a:defRPr>
            </a:lvl1pPr>
          </a:lstStyle>
          <a:p>
            <a:fld id="{C7BCC95F-B254-47F8-9B64-DE74EFEA61B0}" type="slidenum">
              <a:rPr kumimoji="1" lang="ja-JP" altLang="en-US" smtClean="0"/>
              <a:t>‹#›</a:t>
            </a:fld>
            <a:endParaRPr kumimoji="1" lang="ja-JP" altLang="en-US"/>
          </a:p>
        </p:txBody>
      </p:sp>
    </p:spTree>
    <p:extLst>
      <p:ext uri="{BB962C8B-B14F-4D97-AF65-F5344CB8AC3E}">
        <p14:creationId xmlns:p14="http://schemas.microsoft.com/office/powerpoint/2010/main" val="36186570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1219170" rtl="0" eaLnBrk="1" latinLnBrk="0" hangingPunct="1">
        <a:lnSpc>
          <a:spcPct val="90000"/>
        </a:lnSpc>
        <a:spcBef>
          <a:spcPct val="0"/>
        </a:spcBef>
        <a:buNone/>
        <a:defRPr kumimoji="1" sz="5867" kern="1200">
          <a:solidFill>
            <a:schemeClr val="tx1"/>
          </a:solidFill>
          <a:latin typeface="+mj-lt"/>
          <a:ea typeface="+mj-ea"/>
          <a:cs typeface="+mj-cs"/>
        </a:defRPr>
      </a:lvl1pPr>
    </p:titleStyle>
    <p:bodyStyle>
      <a:lvl1pPr marL="304792" indent="-304792" algn="l" defTabSz="1219170" rtl="0" eaLnBrk="1" latinLnBrk="0" hangingPunct="1">
        <a:lnSpc>
          <a:spcPct val="90000"/>
        </a:lnSpc>
        <a:spcBef>
          <a:spcPts val="1333"/>
        </a:spcBef>
        <a:buFont typeface="Arial" panose="020B0604020202020204" pitchFamily="34" charset="0"/>
        <a:buChar char="•"/>
        <a:defRPr kumimoji="1" sz="3733" kern="1200">
          <a:solidFill>
            <a:schemeClr val="tx1"/>
          </a:solidFill>
          <a:latin typeface="+mn-lt"/>
          <a:ea typeface="+mn-ea"/>
          <a:cs typeface="+mn-cs"/>
        </a:defRPr>
      </a:lvl1pPr>
      <a:lvl2pPr marL="914377" indent="-304792" algn="l" defTabSz="1219170" rtl="0" eaLnBrk="1" latinLnBrk="0" hangingPunct="1">
        <a:lnSpc>
          <a:spcPct val="90000"/>
        </a:lnSpc>
        <a:spcBef>
          <a:spcPts val="667"/>
        </a:spcBef>
        <a:buFont typeface="Arial" panose="020B0604020202020204" pitchFamily="34" charset="0"/>
        <a:buChar char="•"/>
        <a:defRPr kumimoji="1" sz="3200" kern="1200">
          <a:solidFill>
            <a:schemeClr val="tx1"/>
          </a:solidFill>
          <a:latin typeface="+mn-lt"/>
          <a:ea typeface="+mn-ea"/>
          <a:cs typeface="+mn-cs"/>
        </a:defRPr>
      </a:lvl2pPr>
      <a:lvl3pPr marL="1523962" indent="-304792" algn="l" defTabSz="1219170" rtl="0" eaLnBrk="1" latinLnBrk="0" hangingPunct="1">
        <a:lnSpc>
          <a:spcPct val="90000"/>
        </a:lnSpc>
        <a:spcBef>
          <a:spcPts val="667"/>
        </a:spcBef>
        <a:buFont typeface="Arial" panose="020B0604020202020204" pitchFamily="34" charset="0"/>
        <a:buChar char="•"/>
        <a:defRPr kumimoji="1" sz="2667" kern="1200">
          <a:solidFill>
            <a:schemeClr val="tx1"/>
          </a:solidFill>
          <a:latin typeface="+mn-lt"/>
          <a:ea typeface="+mn-ea"/>
          <a:cs typeface="+mn-cs"/>
        </a:defRPr>
      </a:lvl3pPr>
      <a:lvl4pPr marL="2133547"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4pPr>
      <a:lvl5pPr marL="2743131"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9pPr>
    </p:bodyStyle>
    <p:otherStyle>
      <a:defPPr>
        <a:defRPr lang="en-US"/>
      </a:defPPr>
      <a:lvl1pPr marL="0" algn="l" defTabSz="1219170" rtl="0" eaLnBrk="1" latinLnBrk="0" hangingPunct="1">
        <a:defRPr kumimoji="1" sz="2400" kern="1200">
          <a:solidFill>
            <a:schemeClr val="tx1"/>
          </a:solidFill>
          <a:latin typeface="+mn-lt"/>
          <a:ea typeface="+mn-ea"/>
          <a:cs typeface="+mn-cs"/>
        </a:defRPr>
      </a:lvl1pPr>
      <a:lvl2pPr marL="609585" algn="l" defTabSz="1219170" rtl="0" eaLnBrk="1" latinLnBrk="0" hangingPunct="1">
        <a:defRPr kumimoji="1" sz="2400" kern="1200">
          <a:solidFill>
            <a:schemeClr val="tx1"/>
          </a:solidFill>
          <a:latin typeface="+mn-lt"/>
          <a:ea typeface="+mn-ea"/>
          <a:cs typeface="+mn-cs"/>
        </a:defRPr>
      </a:lvl2pPr>
      <a:lvl3pPr marL="1219170" algn="l" defTabSz="1219170" rtl="0" eaLnBrk="1" latinLnBrk="0" hangingPunct="1">
        <a:defRPr kumimoji="1" sz="2400" kern="1200">
          <a:solidFill>
            <a:schemeClr val="tx1"/>
          </a:solidFill>
          <a:latin typeface="+mn-lt"/>
          <a:ea typeface="+mn-ea"/>
          <a:cs typeface="+mn-cs"/>
        </a:defRPr>
      </a:lvl3pPr>
      <a:lvl4pPr marL="1828754" algn="l" defTabSz="1219170" rtl="0" eaLnBrk="1" latinLnBrk="0" hangingPunct="1">
        <a:defRPr kumimoji="1" sz="2400" kern="1200">
          <a:solidFill>
            <a:schemeClr val="tx1"/>
          </a:solidFill>
          <a:latin typeface="+mn-lt"/>
          <a:ea typeface="+mn-ea"/>
          <a:cs typeface="+mn-cs"/>
        </a:defRPr>
      </a:lvl4pPr>
      <a:lvl5pPr marL="2438339" algn="l" defTabSz="1219170" rtl="0" eaLnBrk="1" latinLnBrk="0" hangingPunct="1">
        <a:defRPr kumimoji="1" sz="2400" kern="1200">
          <a:solidFill>
            <a:schemeClr val="tx1"/>
          </a:solidFill>
          <a:latin typeface="+mn-lt"/>
          <a:ea typeface="+mn-ea"/>
          <a:cs typeface="+mn-cs"/>
        </a:defRPr>
      </a:lvl5pPr>
      <a:lvl6pPr marL="3047924" algn="l" defTabSz="1219170" rtl="0" eaLnBrk="1" latinLnBrk="0" hangingPunct="1">
        <a:defRPr kumimoji="1" sz="2400" kern="1200">
          <a:solidFill>
            <a:schemeClr val="tx1"/>
          </a:solidFill>
          <a:latin typeface="+mn-lt"/>
          <a:ea typeface="+mn-ea"/>
          <a:cs typeface="+mn-cs"/>
        </a:defRPr>
      </a:lvl6pPr>
      <a:lvl7pPr marL="3657509" algn="l" defTabSz="1219170" rtl="0" eaLnBrk="1" latinLnBrk="0" hangingPunct="1">
        <a:defRPr kumimoji="1" sz="2400" kern="1200">
          <a:solidFill>
            <a:schemeClr val="tx1"/>
          </a:solidFill>
          <a:latin typeface="+mn-lt"/>
          <a:ea typeface="+mn-ea"/>
          <a:cs typeface="+mn-cs"/>
        </a:defRPr>
      </a:lvl7pPr>
      <a:lvl8pPr marL="4267093" algn="l" defTabSz="1219170" rtl="0" eaLnBrk="1" latinLnBrk="0" hangingPunct="1">
        <a:defRPr kumimoji="1" sz="2400" kern="1200">
          <a:solidFill>
            <a:schemeClr val="tx1"/>
          </a:solidFill>
          <a:latin typeface="+mn-lt"/>
          <a:ea typeface="+mn-ea"/>
          <a:cs typeface="+mn-cs"/>
        </a:defRPr>
      </a:lvl8pPr>
      <a:lvl9pPr marL="4876678" algn="l" defTabSz="1219170" rtl="0" eaLnBrk="1" latinLnBrk="0" hangingPunct="1">
        <a:defRPr kumimoji="1"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https://gahag.net/006390-baby-child/" TargetMode="External"/><Relationship Id="rId5" Type="http://schemas.openxmlformats.org/officeDocument/2006/relationships/image" Target="../media/image3.jpeg"/><Relationship Id="rId4" Type="http://schemas.openxmlformats.org/officeDocument/2006/relationships/hyperlink" Target="https://www.pexels.com/ja-jp/photo/1199891/"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829447" y="455966"/>
            <a:ext cx="8533106" cy="1661993"/>
          </a:xfrm>
          <a:prstGeom prst="rect">
            <a:avLst/>
          </a:prstGeom>
        </p:spPr>
        <p:txBody>
          <a:bodyPr wrap="square">
            <a:spAutoFit/>
          </a:bodyPr>
          <a:lstStyle/>
          <a:p>
            <a:pPr algn="ctr">
              <a:spcAft>
                <a:spcPts val="0"/>
              </a:spcAft>
            </a:pPr>
            <a:r>
              <a:rPr lang="en-US" altLang="ja-JP" sz="5400" kern="100" dirty="0">
                <a:latin typeface="Jokerman" panose="04090605060006020702" pitchFamily="82" charset="0"/>
                <a:ea typeface="ＭＳ 明朝" panose="02020609040205080304" pitchFamily="17" charset="-128"/>
                <a:cs typeface="Times New Roman" panose="02020603050405020304" pitchFamily="18" charset="0"/>
              </a:rPr>
              <a:t>Mommy &amp; Baby Class </a:t>
            </a:r>
          </a:p>
          <a:p>
            <a:pPr algn="ctr">
              <a:spcAft>
                <a:spcPts val="0"/>
              </a:spcAft>
            </a:pPr>
            <a:r>
              <a:rPr lang="en-US" altLang="ja-JP" sz="4800" kern="100" dirty="0">
                <a:latin typeface="Jokerman" panose="04090605060006020702" pitchFamily="82" charset="0"/>
                <a:ea typeface="ＭＳ 明朝" panose="02020609040205080304" pitchFamily="17" charset="-128"/>
                <a:cs typeface="Times New Roman" panose="02020603050405020304" pitchFamily="18" charset="0"/>
              </a:rPr>
              <a:t>“hello mommy, hello baby!</a:t>
            </a:r>
          </a:p>
        </p:txBody>
      </p:sp>
      <p:sp>
        <p:nvSpPr>
          <p:cNvPr id="7" name="テキスト ボックス 6"/>
          <p:cNvSpPr txBox="1"/>
          <p:nvPr/>
        </p:nvSpPr>
        <p:spPr>
          <a:xfrm>
            <a:off x="276725" y="4224178"/>
            <a:ext cx="3639291" cy="523220"/>
          </a:xfrm>
          <a:prstGeom prst="rect">
            <a:avLst/>
          </a:prstGeom>
          <a:noFill/>
        </p:spPr>
        <p:txBody>
          <a:bodyPr wrap="square" rtlCol="0">
            <a:spAutoFit/>
          </a:bodyPr>
          <a:lstStyle/>
          <a:p>
            <a:r>
              <a:rPr kumimoji="1" lang="en-US" altLang="ja-JP" sz="2800" dirty="0">
                <a:latin typeface="メイリオ" panose="020B0604030504040204" pitchFamily="50" charset="-128"/>
                <a:ea typeface="メイリオ" panose="020B0604030504040204" pitchFamily="50" charset="-128"/>
                <a:cs typeface="Arial" panose="020B0604020202020204" pitchFamily="34" charset="0"/>
              </a:rPr>
              <a:t>  </a:t>
            </a:r>
            <a:r>
              <a:rPr kumimoji="1" lang="en-US" altLang="ja-JP" sz="2800" dirty="0" err="1">
                <a:latin typeface="メイリオ" panose="020B0604030504040204" pitchFamily="50" charset="-128"/>
                <a:ea typeface="メイリオ" panose="020B0604030504040204" pitchFamily="50" charset="-128"/>
                <a:cs typeface="Arial" panose="020B0604020202020204" pitchFamily="34" charset="0"/>
              </a:rPr>
              <a:t>Class</a:t>
            </a:r>
            <a:r>
              <a:rPr kumimoji="1" lang="en-US" altLang="ja-JP" sz="2400" dirty="0" err="1">
                <a:latin typeface="メイリオ" panose="020B0604030504040204" pitchFamily="50" charset="-128"/>
                <a:ea typeface="メイリオ" panose="020B0604030504040204" pitchFamily="50" charset="-128"/>
                <a:cs typeface="Arial" panose="020B0604020202020204" pitchFamily="34" charset="0"/>
              </a:rPr>
              <a:t>【Shibaura</a:t>
            </a:r>
            <a:r>
              <a:rPr kumimoji="1" lang="en-US" altLang="ja-JP" sz="2400" dirty="0">
                <a:latin typeface="メイリオ" panose="020B0604030504040204" pitchFamily="50" charset="-128"/>
                <a:ea typeface="メイリオ" panose="020B0604030504040204" pitchFamily="50" charset="-128"/>
                <a:cs typeface="Arial" panose="020B0604020202020204" pitchFamily="34" charset="0"/>
              </a:rPr>
              <a:t>】</a:t>
            </a:r>
            <a:endParaRPr kumimoji="1" lang="ja-JP" altLang="en-US" sz="2400" dirty="0">
              <a:latin typeface="メイリオ" panose="020B0604030504040204" pitchFamily="50" charset="-128"/>
              <a:ea typeface="メイリオ" panose="020B0604030504040204" pitchFamily="50" charset="-128"/>
              <a:cs typeface="Arial" panose="020B0604020202020204" pitchFamily="34" charset="0"/>
            </a:endParaRPr>
          </a:p>
        </p:txBody>
      </p:sp>
      <p:sp>
        <p:nvSpPr>
          <p:cNvPr id="14" name="正方形/長方形 13"/>
          <p:cNvSpPr/>
          <p:nvPr/>
        </p:nvSpPr>
        <p:spPr>
          <a:xfrm>
            <a:off x="1276811" y="2094744"/>
            <a:ext cx="10197943" cy="2431435"/>
          </a:xfrm>
          <a:prstGeom prst="rect">
            <a:avLst/>
          </a:prstGeom>
        </p:spPr>
        <p:txBody>
          <a:bodyPr wrap="square">
            <a:spAutoFit/>
          </a:bodyPr>
          <a:lstStyle/>
          <a:p>
            <a:r>
              <a:rPr lang="en-US" altLang="ja-JP" sz="2400" dirty="0">
                <a:latin typeface="メイリオ" panose="020B0604030504040204" pitchFamily="50" charset="-128"/>
                <a:ea typeface="メイリオ" panose="020B0604030504040204" pitchFamily="50" charset="-128"/>
              </a:rPr>
              <a:t>Message</a:t>
            </a:r>
            <a:r>
              <a:rPr lang="en-US" altLang="ja-JP" sz="1600" dirty="0">
                <a:latin typeface="メイリオ" panose="020B0604030504040204" pitchFamily="50" charset="-128"/>
                <a:ea typeface="メイリオ" panose="020B0604030504040204" pitchFamily="50" charset="-128"/>
              </a:rPr>
              <a:t> </a:t>
            </a:r>
          </a:p>
          <a:p>
            <a:r>
              <a:rPr lang="en-US" altLang="ja-JP" sz="1600" dirty="0">
                <a:latin typeface="メイリオ" panose="020B0604030504040204" pitchFamily="50" charset="-128"/>
                <a:ea typeface="メイリオ" panose="020B0604030504040204" pitchFamily="50" charset="-128"/>
              </a:rPr>
              <a:t>This class is open to babies who are able to support their own head up to the age of 1.6years old</a:t>
            </a:r>
          </a:p>
          <a:p>
            <a:r>
              <a:rPr lang="en-US" altLang="ja-JP" sz="1600" dirty="0">
                <a:latin typeface="メイリオ" panose="020B0604030504040204" pitchFamily="50" charset="-128"/>
                <a:ea typeface="メイリオ" panose="020B0604030504040204" pitchFamily="50" charset="-128"/>
              </a:rPr>
              <a:t>. A baby's sense of hearing, smell and sight develops rapidly between birth and 3 years of age. This class will use fun English music and educational toys to further develop your child's abilities.</a:t>
            </a:r>
          </a:p>
          <a:p>
            <a:endParaRPr lang="en-US" altLang="ja-JP" sz="1600" dirty="0">
              <a:latin typeface="メイリオ" panose="020B0604030504040204" pitchFamily="50" charset="-128"/>
              <a:ea typeface="メイリオ" panose="020B0604030504040204" pitchFamily="50" charset="-128"/>
            </a:endParaRPr>
          </a:p>
          <a:p>
            <a:r>
              <a:rPr kumimoji="1" lang="ja-JP" altLang="en-US" sz="1600" dirty="0">
                <a:latin typeface="メイリオ" panose="020B0604030504040204" pitchFamily="50" charset="-128"/>
                <a:ea typeface="メイリオ" panose="020B0604030504040204" pitchFamily="50" charset="-128"/>
              </a:rPr>
              <a:t>お子様の首が座ってから</a:t>
            </a:r>
            <a:r>
              <a:rPr kumimoji="1" lang="en-US" altLang="ja-JP" sz="1600" dirty="0">
                <a:latin typeface="メイリオ" panose="020B0604030504040204" pitchFamily="50" charset="-128"/>
                <a:ea typeface="メイリオ" panose="020B0604030504040204" pitchFamily="50" charset="-128"/>
              </a:rPr>
              <a:t>1.6</a:t>
            </a:r>
            <a:r>
              <a:rPr kumimoji="1" lang="ja-JP" altLang="en-US" sz="1600" dirty="0">
                <a:latin typeface="メイリオ" panose="020B0604030504040204" pitchFamily="50" charset="-128"/>
                <a:ea typeface="メイリオ" panose="020B0604030504040204" pitchFamily="50" charset="-128"/>
              </a:rPr>
              <a:t>歳までのお友達が参加できるクラスです。赤ちゃんの聴覚、嗅覚、視覚は生まれてから</a:t>
            </a:r>
            <a:r>
              <a:rPr kumimoji="1" lang="en-US" altLang="ja-JP" sz="1600" dirty="0">
                <a:latin typeface="メイリオ" panose="020B0604030504040204" pitchFamily="50" charset="-128"/>
                <a:ea typeface="メイリオ" panose="020B0604030504040204" pitchFamily="50" charset="-128"/>
              </a:rPr>
              <a:t>3</a:t>
            </a:r>
            <a:r>
              <a:rPr kumimoji="1" lang="ja-JP" altLang="en-US" sz="1600" dirty="0">
                <a:latin typeface="メイリオ" panose="020B0604030504040204" pitchFamily="50" charset="-128"/>
                <a:ea typeface="メイリオ" panose="020B0604030504040204" pitchFamily="50" charset="-128"/>
              </a:rPr>
              <a:t>歳までの間の急激に成長していきます。楽しい英語の音楽と知育玩具を使ってお子様の能力をさらに伸ばしていくクラスとなります。</a:t>
            </a:r>
          </a:p>
          <a:p>
            <a:r>
              <a:rPr lang="ja-JP" altLang="en-US" sz="1600" dirty="0">
                <a:latin typeface="メイリオ" panose="020B0604030504040204" pitchFamily="50" charset="-128"/>
                <a:ea typeface="メイリオ" panose="020B0604030504040204" pitchFamily="50" charset="-128"/>
              </a:rPr>
              <a:t> </a:t>
            </a:r>
          </a:p>
        </p:txBody>
      </p:sp>
      <p:sp>
        <p:nvSpPr>
          <p:cNvPr id="92" name="正方形/長方形 91"/>
          <p:cNvSpPr/>
          <p:nvPr/>
        </p:nvSpPr>
        <p:spPr>
          <a:xfrm>
            <a:off x="467389" y="8878457"/>
            <a:ext cx="5061103" cy="523220"/>
          </a:xfrm>
          <a:prstGeom prst="rect">
            <a:avLst/>
          </a:prstGeom>
        </p:spPr>
        <p:txBody>
          <a:bodyPr wrap="square">
            <a:spAutoFit/>
          </a:bodyPr>
          <a:lstStyle/>
          <a:p>
            <a:r>
              <a:rPr lang="en-US" altLang="ja-JP" sz="2400" kern="100" dirty="0">
                <a:solidFill>
                  <a:schemeClr val="tx1"/>
                </a:solidFill>
                <a:effectLst/>
                <a:latin typeface="メイリオ" panose="020B0604030504040204" pitchFamily="50" charset="-128"/>
                <a:ea typeface="メイリオ" panose="020B0604030504040204" pitchFamily="50" charset="-128"/>
              </a:rPr>
              <a:t>Monthly</a:t>
            </a:r>
            <a:r>
              <a:rPr lang="ja-JP" altLang="en-US" sz="2400" kern="100" dirty="0">
                <a:latin typeface="メイリオ" panose="020B0604030504040204" pitchFamily="50" charset="-128"/>
                <a:ea typeface="メイリオ" panose="020B0604030504040204" pitchFamily="50" charset="-128"/>
              </a:rPr>
              <a:t> </a:t>
            </a:r>
            <a:r>
              <a:rPr lang="en-US" altLang="ja-JP" sz="2400" kern="100" dirty="0">
                <a:solidFill>
                  <a:schemeClr val="tx1"/>
                </a:solidFill>
                <a:effectLst/>
                <a:latin typeface="メイリオ" panose="020B0604030504040204" pitchFamily="50" charset="-128"/>
                <a:ea typeface="メイリオ" panose="020B0604030504040204" pitchFamily="50" charset="-128"/>
              </a:rPr>
              <a:t>Payment</a:t>
            </a:r>
            <a:r>
              <a:rPr lang="ja-JP" altLang="en-US" sz="2800" kern="100" dirty="0">
                <a:latin typeface="メイリオ" panose="020B0604030504040204" pitchFamily="50" charset="-128"/>
                <a:ea typeface="メイリオ" panose="020B0604030504040204" pitchFamily="50" charset="-128"/>
              </a:rPr>
              <a:t> </a:t>
            </a:r>
            <a:r>
              <a:rPr lang="en-US" altLang="ja-JP" dirty="0">
                <a:latin typeface="メイリオ" panose="020B0604030504040204" pitchFamily="50" charset="-128"/>
                <a:ea typeface="メイリオ" panose="020B0604030504040204" pitchFamily="50" charset="-128"/>
                <a:cs typeface="Times New Roman" panose="02020603050405020304" pitchFamily="18" charset="0"/>
              </a:rPr>
              <a:t> </a:t>
            </a:r>
            <a:endParaRPr lang="ja-JP" altLang="en-US" dirty="0">
              <a:latin typeface="メイリオ" panose="020B0604030504040204" pitchFamily="50" charset="-128"/>
              <a:ea typeface="メイリオ" panose="020B0604030504040204" pitchFamily="50" charset="-128"/>
            </a:endParaRPr>
          </a:p>
        </p:txBody>
      </p:sp>
      <p:sp>
        <p:nvSpPr>
          <p:cNvPr id="96" name="正方形/長方形 95"/>
          <p:cNvSpPr/>
          <p:nvPr/>
        </p:nvSpPr>
        <p:spPr>
          <a:xfrm>
            <a:off x="358546" y="13328079"/>
            <a:ext cx="3404937" cy="1908215"/>
          </a:xfrm>
          <a:prstGeom prst="rect">
            <a:avLst/>
          </a:prstGeom>
        </p:spPr>
        <p:txBody>
          <a:bodyPr wrap="square">
            <a:spAutoFit/>
          </a:bodyPr>
          <a:lstStyle/>
          <a:p>
            <a:pPr lvl="0" eaLnBrk="0" fontAlgn="base" hangingPunct="0">
              <a:spcBef>
                <a:spcPct val="0"/>
              </a:spcBef>
              <a:spcAft>
                <a:spcPct val="0"/>
              </a:spcAft>
            </a:pPr>
            <a:endParaRPr kumimoji="0" lang="ja-JP" altLang="ja-JP" sz="1600" dirty="0">
              <a:latin typeface="Arial" panose="020B0604020202020204" pitchFamily="34" charset="0"/>
            </a:endParaRPr>
          </a:p>
          <a:p>
            <a:pPr lvl="0" eaLnBrk="0" fontAlgn="base" hangingPunct="0">
              <a:spcBef>
                <a:spcPct val="0"/>
              </a:spcBef>
              <a:spcAft>
                <a:spcPct val="0"/>
              </a:spcAft>
            </a:pPr>
            <a:r>
              <a:rPr kumimoji="0" lang="ja-JP" altLang="ja-JP" dirty="0">
                <a:latin typeface="メイリオ" panose="020B0604030504040204" pitchFamily="50" charset="-128"/>
                <a:ea typeface="メイリオ" panose="020B0604030504040204" pitchFamily="50" charset="-128"/>
              </a:rPr>
              <a:t>Goal</a:t>
            </a:r>
          </a:p>
          <a:p>
            <a:pPr eaLnBrk="0" fontAlgn="base" hangingPunct="0">
              <a:spcBef>
                <a:spcPct val="0"/>
              </a:spcBef>
              <a:spcAft>
                <a:spcPct val="0"/>
              </a:spcAft>
            </a:pPr>
            <a:r>
              <a:rPr kumimoji="0" lang="ja-JP" altLang="ja-JP" sz="1200" dirty="0">
                <a:latin typeface="メイリオ" panose="020B0604030504040204" pitchFamily="50" charset="-128"/>
                <a:ea typeface="メイリオ" panose="020B0604030504040204" pitchFamily="50" charset="-128"/>
              </a:rPr>
              <a:t>★</a:t>
            </a:r>
            <a:r>
              <a:rPr lang="en-US" altLang="ja-JP" sz="1200" dirty="0">
                <a:latin typeface="メイリオ" panose="020B0604030504040204" pitchFamily="50" charset="-128"/>
                <a:ea typeface="メイリオ" panose="020B0604030504040204" pitchFamily="50" charset="-128"/>
              </a:rPr>
              <a:t>Social Awareness</a:t>
            </a:r>
            <a:br>
              <a:rPr lang="en-US" altLang="ja-JP" sz="1200" dirty="0">
                <a:latin typeface="メイリオ" panose="020B0604030504040204" pitchFamily="50" charset="-128"/>
                <a:ea typeface="メイリオ" panose="020B0604030504040204" pitchFamily="50" charset="-128"/>
              </a:rPr>
            </a:br>
            <a:r>
              <a:rPr lang="en-US" altLang="ja-JP" sz="1200" dirty="0">
                <a:latin typeface="メイリオ" panose="020B0604030504040204" pitchFamily="50" charset="-128"/>
                <a:ea typeface="メイリオ" panose="020B0604030504040204" pitchFamily="50" charset="-128"/>
              </a:rPr>
              <a:t>★Independence And The Will To Try</a:t>
            </a:r>
            <a:br>
              <a:rPr lang="en-US" altLang="ja-JP" sz="1200" dirty="0">
                <a:latin typeface="メイリオ" panose="020B0604030504040204" pitchFamily="50" charset="-128"/>
                <a:ea typeface="メイリオ" panose="020B0604030504040204" pitchFamily="50" charset="-128"/>
              </a:rPr>
            </a:br>
            <a:r>
              <a:rPr lang="en-US" altLang="ja-JP" sz="1200" dirty="0">
                <a:latin typeface="メイリオ" panose="020B0604030504040204" pitchFamily="50" charset="-128"/>
                <a:ea typeface="メイリオ" panose="020B0604030504040204" pitchFamily="50" charset="-128"/>
              </a:rPr>
              <a:t>★Creativity</a:t>
            </a:r>
            <a:br>
              <a:rPr lang="en-US" altLang="ja-JP" sz="1200" dirty="0">
                <a:latin typeface="メイリオ" panose="020B0604030504040204" pitchFamily="50" charset="-128"/>
                <a:ea typeface="メイリオ" panose="020B0604030504040204" pitchFamily="50" charset="-128"/>
              </a:rPr>
            </a:br>
            <a:r>
              <a:rPr lang="en-US" altLang="ja-JP" sz="1200" dirty="0">
                <a:latin typeface="メイリオ" panose="020B0604030504040204" pitchFamily="50" charset="-128"/>
                <a:ea typeface="メイリオ" panose="020B0604030504040204" pitchFamily="50" charset="-128"/>
              </a:rPr>
              <a:t>★Build Curiosity</a:t>
            </a:r>
            <a:br>
              <a:rPr lang="en-US" altLang="ja-JP" sz="1200" dirty="0">
                <a:latin typeface="メイリオ" panose="020B0604030504040204" pitchFamily="50" charset="-128"/>
                <a:ea typeface="メイリオ" panose="020B0604030504040204" pitchFamily="50" charset="-128"/>
              </a:rPr>
            </a:br>
            <a:r>
              <a:rPr lang="en-US" altLang="ja-JP" sz="1200" dirty="0">
                <a:latin typeface="メイリオ" panose="020B0604030504040204" pitchFamily="50" charset="-128"/>
                <a:ea typeface="メイリオ" panose="020B0604030504040204" pitchFamily="50" charset="-128"/>
              </a:rPr>
              <a:t>★Physical Abilities</a:t>
            </a:r>
            <a:br>
              <a:rPr lang="en-US" altLang="ja-JP" sz="1200" dirty="0">
                <a:latin typeface="メイリオ" panose="020B0604030504040204" pitchFamily="50" charset="-128"/>
                <a:ea typeface="メイリオ" panose="020B0604030504040204" pitchFamily="50" charset="-128"/>
              </a:rPr>
            </a:br>
            <a:r>
              <a:rPr lang="en-US" altLang="ja-JP" sz="1200" dirty="0">
                <a:latin typeface="メイリオ" panose="020B0604030504040204" pitchFamily="50" charset="-128"/>
                <a:ea typeface="メイリオ" panose="020B0604030504040204" pitchFamily="50" charset="-128"/>
              </a:rPr>
              <a:t>★Communication Skills</a:t>
            </a:r>
            <a:br>
              <a:rPr lang="en-US" altLang="ja-JP" sz="1200" dirty="0">
                <a:latin typeface="メイリオ" panose="020B0604030504040204" pitchFamily="50" charset="-128"/>
                <a:ea typeface="メイリオ" panose="020B0604030504040204" pitchFamily="50" charset="-128"/>
              </a:rPr>
            </a:br>
            <a:r>
              <a:rPr lang="en-US" altLang="ja-JP" sz="1200" dirty="0">
                <a:latin typeface="メイリオ" panose="020B0604030504040204" pitchFamily="50" charset="-128"/>
                <a:ea typeface="メイリオ" panose="020B0604030504040204" pitchFamily="50" charset="-128"/>
              </a:rPr>
              <a:t>★Basic Learning Skills</a:t>
            </a:r>
            <a:endParaRPr kumimoji="0" lang="ja-JP" altLang="ja-JP" sz="1200" dirty="0">
              <a:latin typeface="メイリオ" panose="020B0604030504040204" pitchFamily="50" charset="-128"/>
              <a:ea typeface="メイリオ" panose="020B0604030504040204" pitchFamily="50" charset="-128"/>
            </a:endParaRPr>
          </a:p>
        </p:txBody>
      </p:sp>
      <p:sp>
        <p:nvSpPr>
          <p:cNvPr id="97" name="正方形/長方形 96"/>
          <p:cNvSpPr/>
          <p:nvPr/>
        </p:nvSpPr>
        <p:spPr>
          <a:xfrm>
            <a:off x="5900812" y="13576706"/>
            <a:ext cx="6096000" cy="1631216"/>
          </a:xfrm>
          <a:prstGeom prst="rect">
            <a:avLst/>
          </a:prstGeom>
        </p:spPr>
        <p:txBody>
          <a:bodyPr>
            <a:spAutoFit/>
          </a:bodyPr>
          <a:lstStyle/>
          <a:p>
            <a:pPr lvl="1" eaLnBrk="0" fontAlgn="base" hangingPunct="0">
              <a:spcBef>
                <a:spcPct val="0"/>
              </a:spcBef>
              <a:spcAft>
                <a:spcPct val="0"/>
              </a:spcAft>
            </a:pPr>
            <a:r>
              <a:rPr kumimoji="0" lang="ja-JP" altLang="ja-JP" sz="1600" dirty="0">
                <a:latin typeface="メイリオ" panose="020B0604030504040204" pitchFamily="50" charset="-128"/>
                <a:ea typeface="メイリオ" panose="020B0604030504040204" pitchFamily="50" charset="-128"/>
              </a:rPr>
              <a:t>ゴール</a:t>
            </a:r>
          </a:p>
          <a:p>
            <a:pPr lvl="1" eaLnBrk="0" fontAlgn="base" hangingPunct="0">
              <a:spcBef>
                <a:spcPct val="0"/>
              </a:spcBef>
              <a:spcAft>
                <a:spcPct val="0"/>
              </a:spcAft>
            </a:pPr>
            <a:r>
              <a:rPr lang="ja-JP" altLang="en-US" sz="1200" dirty="0">
                <a:latin typeface="メイリオ" panose="020B0604030504040204" pitchFamily="50" charset="-128"/>
                <a:ea typeface="メイリオ" panose="020B0604030504040204" pitchFamily="50" charset="-128"/>
              </a:rPr>
              <a:t>★社会性、強調性を養う</a:t>
            </a:r>
            <a:br>
              <a:rPr lang="ja-JP" altLang="en-US" sz="1200" dirty="0">
                <a:latin typeface="メイリオ" panose="020B0604030504040204" pitchFamily="50" charset="-128"/>
                <a:ea typeface="メイリオ" panose="020B0604030504040204" pitchFamily="50" charset="-128"/>
              </a:rPr>
            </a:br>
            <a:r>
              <a:rPr lang="ja-JP" altLang="en-US" sz="1200" dirty="0">
                <a:latin typeface="メイリオ" panose="020B0604030504040204" pitchFamily="50" charset="-128"/>
                <a:ea typeface="メイリオ" panose="020B0604030504040204" pitchFamily="50" charset="-128"/>
              </a:rPr>
              <a:t>★自主性、やる気を育てる</a:t>
            </a:r>
            <a:br>
              <a:rPr lang="ja-JP" altLang="en-US" sz="1200" dirty="0">
                <a:latin typeface="メイリオ" panose="020B0604030504040204" pitchFamily="50" charset="-128"/>
                <a:ea typeface="メイリオ" panose="020B0604030504040204" pitchFamily="50" charset="-128"/>
              </a:rPr>
            </a:br>
            <a:r>
              <a:rPr lang="ja-JP" altLang="en-US" sz="1200" dirty="0">
                <a:latin typeface="メイリオ" panose="020B0604030504040204" pitchFamily="50" charset="-128"/>
                <a:ea typeface="メイリオ" panose="020B0604030504040204" pitchFamily="50" charset="-128"/>
              </a:rPr>
              <a:t>★創造力を養う</a:t>
            </a:r>
            <a:br>
              <a:rPr lang="ja-JP" altLang="en-US" sz="1200" dirty="0">
                <a:latin typeface="メイリオ" panose="020B0604030504040204" pitchFamily="50" charset="-128"/>
                <a:ea typeface="メイリオ" panose="020B0604030504040204" pitchFamily="50" charset="-128"/>
              </a:rPr>
            </a:br>
            <a:r>
              <a:rPr lang="ja-JP" altLang="en-US" sz="1200" dirty="0">
                <a:latin typeface="メイリオ" panose="020B0604030504040204" pitchFamily="50" charset="-128"/>
                <a:ea typeface="メイリオ" panose="020B0604030504040204" pitchFamily="50" charset="-128"/>
              </a:rPr>
              <a:t>★探究心を育てる</a:t>
            </a:r>
            <a:br>
              <a:rPr lang="ja-JP" altLang="en-US" sz="1200" dirty="0">
                <a:latin typeface="メイリオ" panose="020B0604030504040204" pitchFamily="50" charset="-128"/>
                <a:ea typeface="メイリオ" panose="020B0604030504040204" pitchFamily="50" charset="-128"/>
              </a:rPr>
            </a:br>
            <a:r>
              <a:rPr lang="ja-JP" altLang="en-US" sz="1200" dirty="0">
                <a:latin typeface="メイリオ" panose="020B0604030504040204" pitchFamily="50" charset="-128"/>
                <a:ea typeface="メイリオ" panose="020B0604030504040204" pitchFamily="50" charset="-128"/>
              </a:rPr>
              <a:t>★運動能力を育む</a:t>
            </a:r>
            <a:br>
              <a:rPr lang="ja-JP" altLang="en-US" sz="1200" dirty="0">
                <a:latin typeface="メイリオ" panose="020B0604030504040204" pitchFamily="50" charset="-128"/>
                <a:ea typeface="メイリオ" panose="020B0604030504040204" pitchFamily="50" charset="-128"/>
              </a:rPr>
            </a:br>
            <a:r>
              <a:rPr lang="ja-JP" altLang="en-US" sz="1200" dirty="0">
                <a:latin typeface="メイリオ" panose="020B0604030504040204" pitchFamily="50" charset="-128"/>
                <a:ea typeface="メイリオ" panose="020B0604030504040204" pitchFamily="50" charset="-128"/>
              </a:rPr>
              <a:t>★コミュニケーション能力を育てる</a:t>
            </a:r>
            <a:br>
              <a:rPr lang="ja-JP" altLang="en-US" sz="1200" dirty="0">
                <a:latin typeface="メイリオ" panose="020B0604030504040204" pitchFamily="50" charset="-128"/>
                <a:ea typeface="メイリオ" panose="020B0604030504040204" pitchFamily="50" charset="-128"/>
              </a:rPr>
            </a:br>
            <a:r>
              <a:rPr lang="ja-JP" altLang="en-US" sz="1200" dirty="0">
                <a:latin typeface="メイリオ" panose="020B0604030504040204" pitchFamily="50" charset="-128"/>
                <a:ea typeface="メイリオ" panose="020B0604030504040204" pitchFamily="50" charset="-128"/>
              </a:rPr>
              <a:t>★学習姿勢を養う</a:t>
            </a:r>
            <a:endParaRPr kumimoji="0" lang="ja-JP" altLang="ja-JP" sz="1200" dirty="0">
              <a:latin typeface="メイリオ" panose="020B0604030504040204" pitchFamily="50" charset="-128"/>
              <a:ea typeface="メイリオ" panose="020B0604030504040204" pitchFamily="50" charset="-128"/>
            </a:endParaRPr>
          </a:p>
        </p:txBody>
      </p:sp>
      <p:sp>
        <p:nvSpPr>
          <p:cNvPr id="101" name="正方形/長方形 100"/>
          <p:cNvSpPr/>
          <p:nvPr/>
        </p:nvSpPr>
        <p:spPr>
          <a:xfrm>
            <a:off x="3104903" y="13852325"/>
            <a:ext cx="3979709" cy="1200329"/>
          </a:xfrm>
          <a:prstGeom prst="rect">
            <a:avLst/>
          </a:prstGeom>
        </p:spPr>
        <p:txBody>
          <a:bodyPr wrap="square">
            <a:spAutoFit/>
          </a:bodyPr>
          <a:lstStyle/>
          <a:p>
            <a:pPr lvl="0" eaLnBrk="0" fontAlgn="base" hangingPunct="0">
              <a:spcBef>
                <a:spcPct val="0"/>
              </a:spcBef>
              <a:spcAft>
                <a:spcPct val="0"/>
              </a:spcAft>
            </a:pPr>
            <a:r>
              <a:rPr kumimoji="0" lang="ja-JP" altLang="ja-JP" sz="1200" dirty="0">
                <a:latin typeface="メイリオ" panose="020B0604030504040204" pitchFamily="50" charset="-128"/>
                <a:ea typeface="メイリオ" panose="020B0604030504040204" pitchFamily="50" charset="-128"/>
              </a:rPr>
              <a:t>★</a:t>
            </a:r>
            <a:r>
              <a:rPr lang="en-US" altLang="ja-JP" sz="1200" dirty="0">
                <a:latin typeface="メイリオ" panose="020B0604030504040204" pitchFamily="50" charset="-128"/>
                <a:ea typeface="メイリオ" panose="020B0604030504040204" pitchFamily="50" charset="-128"/>
              </a:rPr>
              <a:t>Mathematics Skills</a:t>
            </a:r>
            <a:br>
              <a:rPr lang="en-US" altLang="ja-JP" sz="1200" dirty="0">
                <a:latin typeface="メイリオ" panose="020B0604030504040204" pitchFamily="50" charset="-128"/>
                <a:ea typeface="メイリオ" panose="020B0604030504040204" pitchFamily="50" charset="-128"/>
              </a:rPr>
            </a:br>
            <a:r>
              <a:rPr lang="en-US" altLang="ja-JP" sz="1200" dirty="0">
                <a:latin typeface="メイリオ" panose="020B0604030504040204" pitchFamily="50" charset="-128"/>
                <a:ea typeface="メイリオ" panose="020B0604030504040204" pitchFamily="50" charset="-128"/>
              </a:rPr>
              <a:t>★Music Skills</a:t>
            </a:r>
            <a:br>
              <a:rPr lang="en-US" altLang="ja-JP" sz="1200" dirty="0">
                <a:latin typeface="メイリオ" panose="020B0604030504040204" pitchFamily="50" charset="-128"/>
                <a:ea typeface="メイリオ" panose="020B0604030504040204" pitchFamily="50" charset="-128"/>
              </a:rPr>
            </a:br>
            <a:r>
              <a:rPr lang="en-US" altLang="ja-JP" sz="1200" dirty="0">
                <a:latin typeface="メイリオ" panose="020B0604030504040204" pitchFamily="50" charset="-128"/>
                <a:ea typeface="メイリオ" panose="020B0604030504040204" pitchFamily="50" charset="-128"/>
              </a:rPr>
              <a:t>★Basic Science And Social Skills</a:t>
            </a:r>
            <a:br>
              <a:rPr lang="en-US" altLang="ja-JP" sz="1200" dirty="0">
                <a:latin typeface="メイリオ" panose="020B0604030504040204" pitchFamily="50" charset="-128"/>
                <a:ea typeface="メイリオ" panose="020B0604030504040204" pitchFamily="50" charset="-128"/>
              </a:rPr>
            </a:br>
            <a:r>
              <a:rPr lang="en-US" altLang="ja-JP" sz="1200" dirty="0">
                <a:latin typeface="メイリオ" panose="020B0604030504040204" pitchFamily="50" charset="-128"/>
                <a:ea typeface="メイリオ" panose="020B0604030504040204" pitchFamily="50" charset="-128"/>
              </a:rPr>
              <a:t>★Cultural Awareness</a:t>
            </a:r>
            <a:br>
              <a:rPr lang="en-US" altLang="ja-JP" sz="1200" dirty="0">
                <a:latin typeface="メイリオ" panose="020B0604030504040204" pitchFamily="50" charset="-128"/>
                <a:ea typeface="メイリオ" panose="020B0604030504040204" pitchFamily="50" charset="-128"/>
              </a:rPr>
            </a:br>
            <a:br>
              <a:rPr lang="en-US" altLang="ja-JP" sz="1200" dirty="0"/>
            </a:br>
            <a:r>
              <a:rPr lang="en-US" altLang="ja-JP" sz="1200" dirty="0"/>
              <a:t> </a:t>
            </a:r>
            <a:endParaRPr kumimoji="0" lang="ja-JP" altLang="ja-JP" sz="1200" dirty="0"/>
          </a:p>
        </p:txBody>
      </p:sp>
      <p:sp>
        <p:nvSpPr>
          <p:cNvPr id="102" name="正方形/長方形 101"/>
          <p:cNvSpPr/>
          <p:nvPr/>
        </p:nvSpPr>
        <p:spPr>
          <a:xfrm>
            <a:off x="8270305" y="13618958"/>
            <a:ext cx="4940201" cy="1200329"/>
          </a:xfrm>
          <a:prstGeom prst="rect">
            <a:avLst/>
          </a:prstGeom>
        </p:spPr>
        <p:txBody>
          <a:bodyPr wrap="square">
            <a:spAutoFit/>
          </a:bodyPr>
          <a:lstStyle/>
          <a:p>
            <a:pPr lvl="1" eaLnBrk="0" fontAlgn="base" hangingPunct="0">
              <a:spcBef>
                <a:spcPct val="0"/>
              </a:spcBef>
              <a:spcAft>
                <a:spcPct val="0"/>
              </a:spcAft>
            </a:pPr>
            <a:r>
              <a:rPr kumimoji="0" lang="ja-JP"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数の概念に触れる</a:t>
            </a:r>
            <a:br>
              <a:rPr lang="ja-JP" altLang="en-US" sz="1200" dirty="0">
                <a:latin typeface="メイリオ" panose="020B0604030504040204" pitchFamily="50" charset="-128"/>
                <a:ea typeface="メイリオ" panose="020B0604030504040204" pitchFamily="50" charset="-128"/>
              </a:rPr>
            </a:br>
            <a:r>
              <a:rPr lang="ja-JP" altLang="en-US" sz="1200" dirty="0">
                <a:latin typeface="メイリオ" panose="020B0604030504040204" pitchFamily="50" charset="-128"/>
                <a:ea typeface="メイリオ" panose="020B0604030504040204" pitchFamily="50" charset="-128"/>
              </a:rPr>
              <a:t>★音楽に触れる</a:t>
            </a:r>
            <a:br>
              <a:rPr lang="ja-JP" altLang="en-US" sz="1200" dirty="0">
                <a:latin typeface="メイリオ" panose="020B0604030504040204" pitchFamily="50" charset="-128"/>
                <a:ea typeface="メイリオ" panose="020B0604030504040204" pitchFamily="50" charset="-128"/>
              </a:rPr>
            </a:br>
            <a:r>
              <a:rPr lang="ja-JP" altLang="en-US" sz="1200" dirty="0">
                <a:latin typeface="メイリオ" panose="020B0604030504040204" pitchFamily="50" charset="-128"/>
                <a:ea typeface="メイリオ" panose="020B0604030504040204" pitchFamily="50" charset="-128"/>
              </a:rPr>
              <a:t>★実験を通して自然に親しむ</a:t>
            </a:r>
            <a:br>
              <a:rPr lang="ja-JP" altLang="en-US" sz="1200" dirty="0">
                <a:latin typeface="メイリオ" panose="020B0604030504040204" pitchFamily="50" charset="-128"/>
                <a:ea typeface="メイリオ" panose="020B0604030504040204" pitchFamily="50" charset="-128"/>
              </a:rPr>
            </a:br>
            <a:r>
              <a:rPr lang="ja-JP" altLang="en-US" sz="1200" dirty="0">
                <a:latin typeface="メイリオ" panose="020B0604030504040204" pitchFamily="50" charset="-128"/>
                <a:ea typeface="メイリオ" panose="020B0604030504040204" pitchFamily="50" charset="-128"/>
              </a:rPr>
              <a:t>★異文化に触れる</a:t>
            </a:r>
            <a:br>
              <a:rPr lang="ja-JP" altLang="en-US" sz="1200" dirty="0">
                <a:latin typeface="メイリオ" panose="020B0604030504040204" pitchFamily="50" charset="-128"/>
                <a:ea typeface="メイリオ" panose="020B0604030504040204" pitchFamily="50" charset="-128"/>
              </a:rPr>
            </a:br>
            <a:br>
              <a:rPr lang="ja-JP" altLang="en-US" sz="1200" dirty="0"/>
            </a:br>
            <a:endParaRPr kumimoji="0" lang="ja-JP" altLang="ja-JP" sz="1200" dirty="0"/>
          </a:p>
        </p:txBody>
      </p:sp>
      <p:sp>
        <p:nvSpPr>
          <p:cNvPr id="103" name="横巻き 102"/>
          <p:cNvSpPr/>
          <p:nvPr/>
        </p:nvSpPr>
        <p:spPr>
          <a:xfrm>
            <a:off x="0" y="13061251"/>
            <a:ext cx="12167937" cy="2551113"/>
          </a:xfrm>
          <a:prstGeom prst="horizontalScroll">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4" name="図 103"/>
          <p:cNvPicPr/>
          <p:nvPr/>
        </p:nvPicPr>
        <p:blipFill>
          <a:blip r:embed="rId2"/>
          <a:stretch>
            <a:fillRect/>
          </a:stretch>
        </p:blipFill>
        <p:spPr>
          <a:xfrm>
            <a:off x="4481720" y="15765666"/>
            <a:ext cx="3688199" cy="490334"/>
          </a:xfrm>
          <a:prstGeom prst="rect">
            <a:avLst/>
          </a:prstGeom>
        </p:spPr>
      </p:pic>
      <p:sp>
        <p:nvSpPr>
          <p:cNvPr id="105" name="正方形/長方形 104"/>
          <p:cNvSpPr/>
          <p:nvPr/>
        </p:nvSpPr>
        <p:spPr>
          <a:xfrm>
            <a:off x="6083968" y="9990719"/>
            <a:ext cx="5123603" cy="2062103"/>
          </a:xfrm>
          <a:prstGeom prst="rect">
            <a:avLst/>
          </a:prstGeom>
          <a:noFill/>
          <a:ln>
            <a:noFill/>
          </a:ln>
        </p:spPr>
        <p:txBody>
          <a:bodyPr wrap="square">
            <a:spAutoFit/>
          </a:bodyPr>
          <a:lstStyle/>
          <a:p>
            <a:pPr algn="ctr"/>
            <a:r>
              <a:rPr lang="ja-JP" altLang="ja-JP" sz="2400" b="1" u="sng" dirty="0">
                <a:effectLst/>
                <a:latin typeface="メイリオ" panose="020B0604030504040204" pitchFamily="50" charset="-128"/>
                <a:ea typeface="メイリオ" panose="020B0604030504040204" pitchFamily="50" charset="-128"/>
                <a:cs typeface="Arial" panose="020B0604020202020204" pitchFamily="34" charset="0"/>
              </a:rPr>
              <a:t>※</a:t>
            </a:r>
            <a:r>
              <a:rPr lang="en-US" altLang="ja-JP" sz="2400" b="1" u="sng" dirty="0">
                <a:effectLst/>
                <a:latin typeface="メイリオ" panose="020B0604030504040204" pitchFamily="50" charset="-128"/>
                <a:ea typeface="メイリオ" panose="020B0604030504040204" pitchFamily="50" charset="-128"/>
                <a:cs typeface="Arial" panose="020B0604020202020204" pitchFamily="34" charset="0"/>
              </a:rPr>
              <a:t>Spot Care is available. \</a:t>
            </a:r>
            <a:r>
              <a:rPr lang="en-US" altLang="ja-JP" sz="2400" b="1" u="sng" dirty="0">
                <a:latin typeface="メイリオ" panose="020B0604030504040204" pitchFamily="50" charset="-128"/>
                <a:ea typeface="メイリオ" panose="020B0604030504040204" pitchFamily="50" charset="-128"/>
                <a:cs typeface="Arial" panose="020B0604020202020204" pitchFamily="34" charset="0"/>
              </a:rPr>
              <a:t>2,000</a:t>
            </a:r>
            <a:r>
              <a:rPr lang="en-US" altLang="ja-JP" sz="2400" b="1" u="sng" dirty="0">
                <a:effectLst/>
                <a:latin typeface="メイリオ" panose="020B0604030504040204" pitchFamily="50" charset="-128"/>
                <a:ea typeface="メイリオ" panose="020B0604030504040204" pitchFamily="50" charset="-128"/>
                <a:cs typeface="Arial" panose="020B0604020202020204" pitchFamily="34" charset="0"/>
              </a:rPr>
              <a:t>/Hour </a:t>
            </a:r>
          </a:p>
          <a:p>
            <a:pPr algn="ctr"/>
            <a:r>
              <a:rPr lang="en-US" altLang="ja-JP" sz="2400" b="1" u="sng" dirty="0">
                <a:latin typeface="メイリオ" panose="020B0604030504040204" pitchFamily="50" charset="-128"/>
                <a:ea typeface="メイリオ" panose="020B0604030504040204" pitchFamily="50" charset="-128"/>
                <a:cs typeface="Arial" panose="020B0604020202020204" pitchFamily="34" charset="0"/>
              </a:rPr>
              <a:t>From 1.6 years old</a:t>
            </a:r>
            <a:endParaRPr lang="en-US" altLang="ja-JP" sz="2400" b="1" u="sng" dirty="0">
              <a:effectLst/>
              <a:latin typeface="メイリオ" panose="020B0604030504040204" pitchFamily="50" charset="-128"/>
              <a:ea typeface="メイリオ" panose="020B0604030504040204" pitchFamily="50" charset="-128"/>
              <a:cs typeface="Arial" panose="020B0604020202020204" pitchFamily="34" charset="0"/>
            </a:endParaRPr>
          </a:p>
          <a:p>
            <a:pPr algn="ctr"/>
            <a:endParaRPr lang="en-US" altLang="ja-JP" sz="2400" b="1" u="sng" dirty="0">
              <a:latin typeface="メイリオ" panose="020B0604030504040204" pitchFamily="50" charset="-128"/>
              <a:ea typeface="メイリオ" panose="020B0604030504040204" pitchFamily="50" charset="-128"/>
              <a:cs typeface="Arial" panose="020B0604020202020204" pitchFamily="34" charset="0"/>
            </a:endParaRPr>
          </a:p>
          <a:p>
            <a:pPr algn="ctr"/>
            <a:r>
              <a:rPr lang="ja-JP" altLang="en-US" sz="1600" b="1" u="sng" dirty="0">
                <a:latin typeface="メイリオ" panose="020B0604030504040204" pitchFamily="50" charset="-128"/>
                <a:ea typeface="メイリオ" panose="020B0604030504040204" pitchFamily="50" charset="-128"/>
                <a:cs typeface="Arial" panose="020B0604020202020204" pitchFamily="34" charset="0"/>
              </a:rPr>
              <a:t>日本人スタッフがお手伝いいたします。</a:t>
            </a:r>
            <a:endParaRPr lang="en-US" altLang="ja-JP" sz="1600" b="1" u="sng" dirty="0">
              <a:latin typeface="メイリオ" panose="020B0604030504040204" pitchFamily="50" charset="-128"/>
              <a:ea typeface="メイリオ" panose="020B0604030504040204" pitchFamily="50" charset="-128"/>
              <a:cs typeface="Arial" panose="020B0604020202020204" pitchFamily="34" charset="0"/>
            </a:endParaRPr>
          </a:p>
          <a:p>
            <a:pPr algn="ctr"/>
            <a:r>
              <a:rPr lang="ja-JP" altLang="en-US" sz="1600" b="1" u="sng" dirty="0">
                <a:latin typeface="メイリオ" panose="020B0604030504040204" pitchFamily="50" charset="-128"/>
                <a:ea typeface="メイリオ" panose="020B0604030504040204" pitchFamily="50" charset="-128"/>
                <a:cs typeface="Arial" panose="020B0604020202020204" pitchFamily="34" charset="0"/>
              </a:rPr>
              <a:t>安心してご参加ください。</a:t>
            </a:r>
          </a:p>
        </p:txBody>
      </p:sp>
      <p:graphicFrame>
        <p:nvGraphicFramePr>
          <p:cNvPr id="106" name="表 105"/>
          <p:cNvGraphicFramePr>
            <a:graphicFrameLocks noGrp="1"/>
          </p:cNvGraphicFramePr>
          <p:nvPr>
            <p:extLst>
              <p:ext uri="{D42A27DB-BD31-4B8C-83A1-F6EECF244321}">
                <p14:modId xmlns:p14="http://schemas.microsoft.com/office/powerpoint/2010/main" val="2955367322"/>
              </p:ext>
            </p:extLst>
          </p:nvPr>
        </p:nvGraphicFramePr>
        <p:xfrm>
          <a:off x="6271163" y="7225553"/>
          <a:ext cx="5544476" cy="2425794"/>
        </p:xfrm>
        <a:graphic>
          <a:graphicData uri="http://schemas.openxmlformats.org/drawingml/2006/table">
            <a:tbl>
              <a:tblPr firstRow="1" firstCol="1" bandRow="1"/>
              <a:tblGrid>
                <a:gridCol w="1729129">
                  <a:extLst>
                    <a:ext uri="{9D8B030D-6E8A-4147-A177-3AD203B41FA5}">
                      <a16:colId xmlns:a16="http://schemas.microsoft.com/office/drawing/2014/main" val="20000"/>
                    </a:ext>
                  </a:extLst>
                </a:gridCol>
                <a:gridCol w="3815347">
                  <a:extLst>
                    <a:ext uri="{9D8B030D-6E8A-4147-A177-3AD203B41FA5}">
                      <a16:colId xmlns:a16="http://schemas.microsoft.com/office/drawing/2014/main" val="20001"/>
                    </a:ext>
                  </a:extLst>
                </a:gridCol>
              </a:tblGrid>
              <a:tr h="842682">
                <a:tc>
                  <a:txBody>
                    <a:bodyPr/>
                    <a:lstStyle/>
                    <a:p>
                      <a:pPr algn="just">
                        <a:spcAft>
                          <a:spcPts val="0"/>
                        </a:spcAft>
                      </a:pPr>
                      <a:endParaRPr kumimoji="1" lang="en-US" altLang="ja-JP" sz="1800" kern="1200" dirty="0">
                        <a:solidFill>
                          <a:schemeClr val="tx1"/>
                        </a:solidFill>
                        <a:effectLst/>
                        <a:latin typeface="メイリオ" panose="020B0604030504040204" pitchFamily="50" charset="-128"/>
                        <a:ea typeface="メイリオ" panose="020B0604030504040204" pitchFamily="50" charset="-128"/>
                        <a:cs typeface="Arial" panose="020B0604020202020204" pitchFamily="34" charset="0"/>
                      </a:endParaRPr>
                    </a:p>
                    <a:p>
                      <a:pPr algn="just">
                        <a:spcAft>
                          <a:spcPts val="0"/>
                        </a:spcAft>
                      </a:pPr>
                      <a:r>
                        <a:rPr kumimoji="1" lang="en-US" altLang="ja-JP" sz="1800" kern="1200" dirty="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11:10 </a:t>
                      </a:r>
                      <a:r>
                        <a:rPr kumimoji="1" lang="ja-JP" altLang="en-US" sz="1800" kern="1200" dirty="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a:t>
                      </a:r>
                      <a:endParaRPr lang="ja-JP" sz="1800" kern="100" dirty="0">
                        <a:effectLst/>
                        <a:latin typeface="メイリオ" panose="020B0604030504040204" pitchFamily="50" charset="-128"/>
                        <a:ea typeface="メイリオ" panose="020B0604030504040204" pitchFamily="50" charset="-128"/>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kumimoji="1" lang="en-US" altLang="ja-JP" sz="1800" kern="1200" baseline="0" dirty="0">
                        <a:solidFill>
                          <a:schemeClr val="tx1"/>
                        </a:solidFill>
                        <a:effectLst/>
                        <a:latin typeface="メイリオ" panose="020B0604030504040204" pitchFamily="50" charset="-128"/>
                        <a:ea typeface="メイリオ" panose="020B0604030504040204" pitchFamily="50" charset="-128"/>
                        <a:cs typeface="Arial" panose="020B0604020202020204" pitchFamily="34" charset="0"/>
                      </a:endParaRPr>
                    </a:p>
                    <a:p>
                      <a:r>
                        <a:rPr kumimoji="1" lang="en-US" altLang="ja-JP" sz="1800" kern="1200" baseline="0" dirty="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Hello Song, Routine Phrases,</a:t>
                      </a:r>
                    </a:p>
                    <a:p>
                      <a:r>
                        <a:rPr kumimoji="1" lang="en-US" altLang="ja-JP" sz="1800" kern="1200" baseline="0" dirty="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Cards Games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579401">
                <a:tc>
                  <a:txBody>
                    <a:bodyPr/>
                    <a:lstStyle/>
                    <a:p>
                      <a:pPr algn="just">
                        <a:spcAft>
                          <a:spcPts val="0"/>
                        </a:spcAft>
                      </a:pPr>
                      <a:r>
                        <a:rPr lang="en-US" altLang="ja-JP" sz="1800" kern="100" dirty="0">
                          <a:effectLst/>
                          <a:latin typeface="メイリオ" panose="020B0604030504040204" pitchFamily="50" charset="-128"/>
                          <a:ea typeface="メイリオ" panose="020B0604030504040204" pitchFamily="50" charset="-128"/>
                          <a:cs typeface="Arial" panose="020B0604020202020204" pitchFamily="34" charset="0"/>
                        </a:rPr>
                        <a:t>11:20 </a:t>
                      </a:r>
                      <a:r>
                        <a:rPr lang="ja-JP" altLang="en-US" sz="1800" kern="100" dirty="0">
                          <a:effectLst/>
                          <a:latin typeface="メイリオ" panose="020B0604030504040204" pitchFamily="50" charset="-128"/>
                          <a:ea typeface="メイリオ" panose="020B0604030504040204" pitchFamily="50" charset="-128"/>
                          <a:cs typeface="Arial" panose="020B0604020202020204" pitchFamily="34" charset="0"/>
                        </a:rPr>
                        <a:t>～</a:t>
                      </a:r>
                      <a:endParaRPr lang="en-US" altLang="ja-JP" sz="1800" kern="100" dirty="0">
                        <a:effectLst/>
                        <a:latin typeface="メイリオ" panose="020B0604030504040204" pitchFamily="50" charset="-128"/>
                        <a:ea typeface="メイリオ" panose="020B0604030504040204" pitchFamily="50" charset="-128"/>
                        <a:cs typeface="Arial" panose="020B0604020202020204" pitchFamily="34" charset="0"/>
                      </a:endParaRPr>
                    </a:p>
                    <a:p>
                      <a:pPr algn="just">
                        <a:spcAft>
                          <a:spcPts val="0"/>
                        </a:spcAft>
                      </a:pPr>
                      <a:endParaRPr lang="ja-JP" sz="1800" kern="100" dirty="0">
                        <a:effectLst/>
                        <a:latin typeface="メイリオ" panose="020B0604030504040204" pitchFamily="50" charset="-128"/>
                        <a:ea typeface="メイリオ" panose="020B0604030504040204" pitchFamily="50" charset="-128"/>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altLang="ja-JP" sz="1800" kern="100" dirty="0">
                          <a:effectLst/>
                          <a:latin typeface="メイリオ" panose="020B0604030504040204" pitchFamily="50" charset="-128"/>
                          <a:ea typeface="メイリオ" panose="020B0604030504040204" pitchFamily="50" charset="-128"/>
                          <a:cs typeface="Arial" panose="020B0604020202020204" pitchFamily="34" charset="0"/>
                        </a:rPr>
                        <a:t>Songs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455071">
                <a:tc>
                  <a:txBody>
                    <a:bodyPr/>
                    <a:lstStyle/>
                    <a:p>
                      <a:pPr marL="0" marR="0" indent="0" algn="just" defTabSz="1219170" rtl="0" eaLnBrk="1" fontAlgn="auto" latinLnBrk="0" hangingPunct="1">
                        <a:lnSpc>
                          <a:spcPct val="100000"/>
                        </a:lnSpc>
                        <a:spcBef>
                          <a:spcPts val="0"/>
                        </a:spcBef>
                        <a:spcAft>
                          <a:spcPts val="0"/>
                        </a:spcAft>
                        <a:buClrTx/>
                        <a:buSzTx/>
                        <a:buFontTx/>
                        <a:buNone/>
                        <a:tabLst/>
                        <a:defRPr/>
                      </a:pPr>
                      <a:r>
                        <a:rPr lang="en-US" altLang="ja-JP" sz="1800" kern="100" dirty="0">
                          <a:effectLst/>
                          <a:latin typeface="メイリオ" panose="020B0604030504040204" pitchFamily="50" charset="-128"/>
                          <a:ea typeface="メイリオ" panose="020B0604030504040204" pitchFamily="50" charset="-128"/>
                          <a:cs typeface="Arial" panose="020B0604020202020204" pitchFamily="34" charset="0"/>
                        </a:rPr>
                        <a:t>11:35 </a:t>
                      </a:r>
                      <a:r>
                        <a:rPr lang="ja-JP" altLang="en-US" sz="1800" kern="100" dirty="0">
                          <a:effectLst/>
                          <a:latin typeface="メイリオ" panose="020B0604030504040204" pitchFamily="50" charset="-128"/>
                          <a:ea typeface="メイリオ" panose="020B0604030504040204" pitchFamily="50" charset="-128"/>
                          <a:cs typeface="Arial" panose="020B0604020202020204" pitchFamily="34" charset="0"/>
                        </a:rPr>
                        <a:t>～</a:t>
                      </a:r>
                      <a:endParaRPr lang="en-US" altLang="ja-JP" sz="1800" kern="100" dirty="0">
                        <a:effectLst/>
                        <a:latin typeface="メイリオ" panose="020B0604030504040204" pitchFamily="50" charset="-128"/>
                        <a:ea typeface="メイリオ" panose="020B0604030504040204" pitchFamily="50" charset="-128"/>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altLang="ja-JP" sz="1800" kern="100" dirty="0">
                          <a:effectLst/>
                          <a:latin typeface="メイリオ" panose="020B0604030504040204" pitchFamily="50" charset="-128"/>
                          <a:ea typeface="メイリオ" panose="020B0604030504040204" pitchFamily="50" charset="-128"/>
                          <a:cs typeface="Arial" panose="020B0604020202020204" pitchFamily="34" charset="0"/>
                        </a:rPr>
                        <a:t>Craft Time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533730">
                <a:tc>
                  <a:txBody>
                    <a:bodyPr/>
                    <a:lstStyle/>
                    <a:p>
                      <a:pPr marL="0" marR="0" indent="0" algn="just" defTabSz="1219170" rtl="0" eaLnBrk="1" fontAlgn="auto" latinLnBrk="0" hangingPunct="1">
                        <a:lnSpc>
                          <a:spcPct val="100000"/>
                        </a:lnSpc>
                        <a:spcBef>
                          <a:spcPts val="0"/>
                        </a:spcBef>
                        <a:spcAft>
                          <a:spcPts val="0"/>
                        </a:spcAft>
                        <a:buClrTx/>
                        <a:buSzTx/>
                        <a:buFontTx/>
                        <a:buNone/>
                        <a:tabLst/>
                        <a:defRPr/>
                      </a:pPr>
                      <a:r>
                        <a:rPr lang="en-US" altLang="ja-JP" sz="1800" kern="100" dirty="0">
                          <a:effectLst/>
                          <a:latin typeface="メイリオ" panose="020B0604030504040204" pitchFamily="50" charset="-128"/>
                          <a:ea typeface="メイリオ" panose="020B0604030504040204" pitchFamily="50" charset="-128"/>
                          <a:cs typeface="Arial" panose="020B0604020202020204" pitchFamily="34" charset="0"/>
                        </a:rPr>
                        <a:t>11:50</a:t>
                      </a:r>
                    </a:p>
                    <a:p>
                      <a:pPr marL="0" marR="0" indent="0" algn="just" defTabSz="1219170" rtl="0" eaLnBrk="1" fontAlgn="auto" latinLnBrk="0" hangingPunct="1">
                        <a:lnSpc>
                          <a:spcPct val="100000"/>
                        </a:lnSpc>
                        <a:spcBef>
                          <a:spcPts val="0"/>
                        </a:spcBef>
                        <a:spcAft>
                          <a:spcPts val="0"/>
                        </a:spcAft>
                        <a:buClrTx/>
                        <a:buSzTx/>
                        <a:buFontTx/>
                        <a:buNone/>
                        <a:tabLst/>
                        <a:defRPr/>
                      </a:pPr>
                      <a:endParaRPr lang="en-US" altLang="ja-JP" sz="1800" kern="100" dirty="0">
                        <a:effectLst/>
                        <a:latin typeface="メイリオ" panose="020B0604030504040204" pitchFamily="50" charset="-128"/>
                        <a:ea typeface="メイリオ" panose="020B0604030504040204" pitchFamily="50" charset="-128"/>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defTabSz="1219170" rtl="0" eaLnBrk="1" fontAlgn="auto" latinLnBrk="0" hangingPunct="1">
                        <a:lnSpc>
                          <a:spcPct val="100000"/>
                        </a:lnSpc>
                        <a:spcBef>
                          <a:spcPts val="0"/>
                        </a:spcBef>
                        <a:spcAft>
                          <a:spcPts val="0"/>
                        </a:spcAft>
                        <a:buClrTx/>
                        <a:buSzTx/>
                        <a:buFontTx/>
                        <a:buNone/>
                        <a:tabLst/>
                        <a:defRPr/>
                      </a:pPr>
                      <a:r>
                        <a:rPr kumimoji="1" lang="en-US" altLang="ja-JP" sz="1800" kern="1200" dirty="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Good Bye Song</a:t>
                      </a:r>
                    </a:p>
                    <a:p>
                      <a:pPr marL="0" marR="0" indent="0" algn="just" defTabSz="1219170" rtl="0" eaLnBrk="1" fontAlgn="auto" latinLnBrk="0" hangingPunct="1">
                        <a:lnSpc>
                          <a:spcPct val="100000"/>
                        </a:lnSpc>
                        <a:spcBef>
                          <a:spcPts val="0"/>
                        </a:spcBef>
                        <a:spcAft>
                          <a:spcPts val="0"/>
                        </a:spcAft>
                        <a:buClrTx/>
                        <a:buSzTx/>
                        <a:buFontTx/>
                        <a:buNone/>
                        <a:tabLst/>
                        <a:defRPr/>
                      </a:pPr>
                      <a:endParaRPr kumimoji="1" lang="en-US" altLang="ja-JP" sz="1800" kern="1200" dirty="0">
                        <a:solidFill>
                          <a:schemeClr val="tx1"/>
                        </a:solidFill>
                        <a:effectLst/>
                        <a:latin typeface="メイリオ" panose="020B0604030504040204" pitchFamily="50" charset="-128"/>
                        <a:ea typeface="メイリオ" panose="020B0604030504040204" pitchFamily="50" charset="-128"/>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107" name="正方形/長方形 106"/>
          <p:cNvSpPr/>
          <p:nvPr/>
        </p:nvSpPr>
        <p:spPr>
          <a:xfrm>
            <a:off x="6222719" y="6642668"/>
            <a:ext cx="3715567" cy="523220"/>
          </a:xfrm>
          <a:prstGeom prst="rect">
            <a:avLst/>
          </a:prstGeom>
        </p:spPr>
        <p:txBody>
          <a:bodyPr wrap="square">
            <a:spAutoFit/>
          </a:bodyPr>
          <a:lstStyle/>
          <a:p>
            <a:pPr algn="just">
              <a:tabLst>
                <a:tab pos="2705100" algn="l"/>
              </a:tabLst>
            </a:pPr>
            <a:r>
              <a:rPr lang="en-US" altLang="ja-JP" sz="2800" kern="100" dirty="0">
                <a:latin typeface="メイリオ" panose="020B0604030504040204" pitchFamily="50" charset="-128"/>
                <a:ea typeface="メイリオ" panose="020B0604030504040204" pitchFamily="50" charset="-128"/>
                <a:cs typeface="Arial" panose="020B0604020202020204" pitchFamily="34" charset="0"/>
              </a:rPr>
              <a:t>Daily Schedule</a:t>
            </a:r>
            <a:r>
              <a:rPr lang="ja-JP" altLang="en-US" kern="100" dirty="0">
                <a:latin typeface="メイリオ" panose="020B0604030504040204" pitchFamily="50" charset="-128"/>
                <a:ea typeface="メイリオ" panose="020B0604030504040204" pitchFamily="50" charset="-128"/>
                <a:cs typeface="Arial" panose="020B0604020202020204" pitchFamily="34" charset="0"/>
              </a:rPr>
              <a:t> </a:t>
            </a:r>
            <a:r>
              <a:rPr lang="en-US" altLang="ja-JP" dirty="0">
                <a:latin typeface="メイリオ" panose="020B0604030504040204" pitchFamily="50" charset="-128"/>
                <a:ea typeface="メイリオ" panose="020B0604030504040204" pitchFamily="50" charset="-128"/>
                <a:cs typeface="Arial" panose="020B0604020202020204" pitchFamily="34" charset="0"/>
              </a:rPr>
              <a:t> </a:t>
            </a:r>
            <a:r>
              <a:rPr lang="en-US" altLang="ja-JP" sz="2800" kern="100" dirty="0">
                <a:latin typeface="HGPｺﾞｼｯｸM" panose="020B0600000000000000" pitchFamily="50" charset="-128"/>
                <a:ea typeface="ＭＳ 明朝" panose="02020609040205080304" pitchFamily="17" charset="-128"/>
                <a:cs typeface="Times New Roman" panose="02020603050405020304" pitchFamily="18" charset="0"/>
              </a:rPr>
              <a:t>	</a:t>
            </a:r>
            <a:endParaRPr lang="ja-JP" altLang="ja-JP" sz="280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45" name="正方形/長方形 44"/>
          <p:cNvSpPr/>
          <p:nvPr/>
        </p:nvSpPr>
        <p:spPr>
          <a:xfrm>
            <a:off x="448480" y="6394325"/>
            <a:ext cx="4497371" cy="461665"/>
          </a:xfrm>
          <a:prstGeom prst="rect">
            <a:avLst/>
          </a:prstGeom>
        </p:spPr>
        <p:txBody>
          <a:bodyPr wrap="square">
            <a:spAutoFit/>
          </a:bodyPr>
          <a:lstStyle/>
          <a:p>
            <a:r>
              <a:rPr lang="en-US" altLang="ja-JP" sz="2400" dirty="0">
                <a:latin typeface="メイリオ" panose="020B0604030504040204" pitchFamily="50" charset="-128"/>
                <a:ea typeface="メイリオ" panose="020B0604030504040204" pitchFamily="50" charset="-128"/>
                <a:cs typeface="Arial" panose="020B0604020202020204" pitchFamily="34" charset="0"/>
              </a:rPr>
              <a:t>Registration</a:t>
            </a:r>
            <a:r>
              <a:rPr lang="ja-JP" altLang="en-US" sz="2400" dirty="0">
                <a:latin typeface="メイリオ" panose="020B0604030504040204" pitchFamily="50" charset="-128"/>
                <a:ea typeface="メイリオ" panose="020B0604030504040204" pitchFamily="50" charset="-128"/>
                <a:cs typeface="Arial" panose="020B0604020202020204" pitchFamily="34" charset="0"/>
              </a:rPr>
              <a:t> </a:t>
            </a:r>
            <a:r>
              <a:rPr lang="en-US" altLang="ja-JP" sz="2400" dirty="0">
                <a:latin typeface="メイリオ" panose="020B0604030504040204" pitchFamily="50" charset="-128"/>
                <a:ea typeface="メイリオ" panose="020B0604030504040204" pitchFamily="50" charset="-128"/>
                <a:cs typeface="Arial" panose="020B0604020202020204" pitchFamily="34" charset="0"/>
              </a:rPr>
              <a:t>Fee</a:t>
            </a:r>
            <a:r>
              <a:rPr lang="en-US" altLang="ja-JP" sz="2400" dirty="0">
                <a:effectLst/>
                <a:latin typeface="メイリオ" panose="020B0604030504040204" pitchFamily="50" charset="-128"/>
                <a:ea typeface="メイリオ" panose="020B0604030504040204" pitchFamily="50" charset="-128"/>
                <a:cs typeface="Arial" panose="020B0604020202020204" pitchFamily="34" charset="0"/>
              </a:rPr>
              <a:t> </a:t>
            </a:r>
            <a:endParaRPr lang="ja-JP" altLang="en-US" sz="2400" dirty="0">
              <a:latin typeface="メイリオ" panose="020B0604030504040204" pitchFamily="50" charset="-128"/>
              <a:ea typeface="メイリオ" panose="020B0604030504040204" pitchFamily="50" charset="-128"/>
              <a:cs typeface="Arial" panose="020B0604020202020204" pitchFamily="34" charset="0"/>
            </a:endParaRPr>
          </a:p>
        </p:txBody>
      </p:sp>
      <p:sp>
        <p:nvSpPr>
          <p:cNvPr id="46" name="正方形/長方形 45"/>
          <p:cNvSpPr/>
          <p:nvPr/>
        </p:nvSpPr>
        <p:spPr>
          <a:xfrm>
            <a:off x="326036" y="8205358"/>
            <a:ext cx="5896683" cy="600164"/>
          </a:xfrm>
          <a:prstGeom prst="rect">
            <a:avLst/>
          </a:prstGeom>
        </p:spPr>
        <p:txBody>
          <a:bodyPr wrap="square">
            <a:spAutoFit/>
          </a:bodyPr>
          <a:lstStyle/>
          <a:p>
            <a:r>
              <a:rPr lang="en-US" altLang="ja-JP" sz="1100" dirty="0"/>
              <a:t>  </a:t>
            </a:r>
            <a:r>
              <a:rPr lang="en-US" altLang="ja-JP" sz="1100" dirty="0">
                <a:latin typeface="メイリオ" panose="020B0604030504040204" pitchFamily="50" charset="-128"/>
                <a:ea typeface="メイリオ" panose="020B0604030504040204" pitchFamily="50" charset="-128"/>
              </a:rPr>
              <a:t>※ Maintenance Fee &amp;</a:t>
            </a:r>
            <a:r>
              <a:rPr lang="ja-JP" altLang="en-US" sz="1100" dirty="0">
                <a:latin typeface="メイリオ" panose="020B0604030504040204" pitchFamily="50" charset="-128"/>
                <a:ea typeface="メイリオ" panose="020B0604030504040204" pitchFamily="50" charset="-128"/>
              </a:rPr>
              <a:t> </a:t>
            </a:r>
            <a:r>
              <a:rPr lang="en-US" altLang="ja-JP" sz="1100" dirty="0">
                <a:latin typeface="メイリオ" panose="020B0604030504040204" pitchFamily="50" charset="-128"/>
                <a:ea typeface="メイリオ" panose="020B0604030504040204" pitchFamily="50" charset="-128"/>
              </a:rPr>
              <a:t>Material Fee are</a:t>
            </a:r>
            <a:r>
              <a:rPr lang="ja-JP" altLang="en-US" sz="1100" dirty="0">
                <a:latin typeface="メイリオ" panose="020B0604030504040204" pitchFamily="50" charset="-128"/>
                <a:ea typeface="メイリオ" panose="020B0604030504040204" pitchFamily="50" charset="-128"/>
              </a:rPr>
              <a:t> </a:t>
            </a:r>
            <a:r>
              <a:rPr lang="en-US" altLang="ja-JP" sz="1100" dirty="0">
                <a:latin typeface="メイリオ" panose="020B0604030504040204" pitchFamily="50" charset="-128"/>
                <a:ea typeface="メイリオ" panose="020B0604030504040204" pitchFamily="50" charset="-128"/>
              </a:rPr>
              <a:t>charged</a:t>
            </a:r>
            <a:r>
              <a:rPr lang="ja-JP" altLang="en-US" sz="1100" dirty="0">
                <a:latin typeface="メイリオ" panose="020B0604030504040204" pitchFamily="50" charset="-128"/>
                <a:ea typeface="メイリオ" panose="020B0604030504040204" pitchFamily="50" charset="-128"/>
              </a:rPr>
              <a:t> </a:t>
            </a:r>
            <a:r>
              <a:rPr lang="en-US" altLang="ja-JP" sz="1100" dirty="0">
                <a:latin typeface="メイリオ" panose="020B0604030504040204" pitchFamily="50" charset="-128"/>
                <a:ea typeface="メイリオ" panose="020B0604030504040204" pitchFamily="50" charset="-128"/>
              </a:rPr>
              <a:t>twice</a:t>
            </a:r>
            <a:r>
              <a:rPr lang="ja-JP" altLang="en-US" sz="1100" dirty="0">
                <a:latin typeface="メイリオ" panose="020B0604030504040204" pitchFamily="50" charset="-128"/>
                <a:ea typeface="メイリオ" panose="020B0604030504040204" pitchFamily="50" charset="-128"/>
              </a:rPr>
              <a:t> </a:t>
            </a:r>
            <a:r>
              <a:rPr lang="en-US" altLang="ja-JP" sz="1100" dirty="0">
                <a:latin typeface="メイリオ" panose="020B0604030504040204" pitchFamily="50" charset="-128"/>
                <a:ea typeface="メイリオ" panose="020B0604030504040204" pitchFamily="50" charset="-128"/>
              </a:rPr>
              <a:t>a</a:t>
            </a:r>
            <a:r>
              <a:rPr lang="ja-JP" altLang="en-US" sz="1100" dirty="0">
                <a:latin typeface="メイリオ" panose="020B0604030504040204" pitchFamily="50" charset="-128"/>
                <a:ea typeface="メイリオ" panose="020B0604030504040204" pitchFamily="50" charset="-128"/>
              </a:rPr>
              <a:t> </a:t>
            </a:r>
            <a:r>
              <a:rPr lang="en-US" altLang="ja-JP" sz="1100" dirty="0">
                <a:latin typeface="メイリオ" panose="020B0604030504040204" pitchFamily="50" charset="-128"/>
                <a:ea typeface="メイリオ" panose="020B0604030504040204" pitchFamily="50" charset="-128"/>
              </a:rPr>
              <a:t>year</a:t>
            </a:r>
            <a:r>
              <a:rPr lang="ja-JP" altLang="en-US" sz="1100" dirty="0">
                <a:latin typeface="メイリオ" panose="020B0604030504040204" pitchFamily="50" charset="-128"/>
                <a:ea typeface="メイリオ" panose="020B0604030504040204" pitchFamily="50" charset="-128"/>
              </a:rPr>
              <a:t> </a:t>
            </a:r>
            <a:r>
              <a:rPr lang="en-US" altLang="ja-JP" sz="1100" dirty="0">
                <a:latin typeface="メイリオ" panose="020B0604030504040204" pitchFamily="50" charset="-128"/>
                <a:ea typeface="メイリオ" panose="020B0604030504040204" pitchFamily="50" charset="-128"/>
              </a:rPr>
              <a:t>(April</a:t>
            </a:r>
            <a:r>
              <a:rPr lang="ja-JP" altLang="en-US" sz="1100" dirty="0">
                <a:latin typeface="メイリオ" panose="020B0604030504040204" pitchFamily="50" charset="-128"/>
                <a:ea typeface="メイリオ" panose="020B0604030504040204" pitchFamily="50" charset="-128"/>
              </a:rPr>
              <a:t> </a:t>
            </a:r>
            <a:r>
              <a:rPr lang="en-US" altLang="ja-JP" sz="1100" dirty="0">
                <a:latin typeface="メイリオ" panose="020B0604030504040204" pitchFamily="50" charset="-128"/>
                <a:ea typeface="メイリオ" panose="020B0604030504040204" pitchFamily="50" charset="-128"/>
              </a:rPr>
              <a:t>and</a:t>
            </a:r>
            <a:r>
              <a:rPr lang="ja-JP" altLang="en-US" sz="1100" dirty="0">
                <a:latin typeface="メイリオ" panose="020B0604030504040204" pitchFamily="50" charset="-128"/>
                <a:ea typeface="メイリオ" panose="020B0604030504040204" pitchFamily="50" charset="-128"/>
              </a:rPr>
              <a:t>  </a:t>
            </a:r>
            <a:r>
              <a:rPr lang="en-US" altLang="ja-JP" sz="1100" dirty="0">
                <a:latin typeface="メイリオ" panose="020B0604030504040204" pitchFamily="50" charset="-128"/>
                <a:ea typeface="メイリオ" panose="020B0604030504040204" pitchFamily="50" charset="-128"/>
              </a:rPr>
              <a:t>October</a:t>
            </a:r>
            <a:r>
              <a:rPr lang="ja-JP" altLang="en-US" sz="1100" dirty="0">
                <a:latin typeface="メイリオ" panose="020B0604030504040204" pitchFamily="50" charset="-128"/>
                <a:ea typeface="メイリオ" panose="020B0604030504040204" pitchFamily="50" charset="-128"/>
              </a:rPr>
              <a:t>）</a:t>
            </a:r>
            <a:endParaRPr lang="en-US" altLang="ja-JP" sz="1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a:t>
            </a:r>
            <a:r>
              <a:rPr lang="en-US" altLang="ja-JP" sz="1100" dirty="0">
                <a:latin typeface="メイリオ" panose="020B0604030504040204" pitchFamily="50" charset="-128"/>
                <a:ea typeface="メイリオ" panose="020B0604030504040204" pitchFamily="50" charset="-128"/>
              </a:rPr>
              <a:t>4</a:t>
            </a:r>
            <a:r>
              <a:rPr lang="ja-JP" altLang="en-US" sz="1100" dirty="0">
                <a:latin typeface="メイリオ" panose="020B0604030504040204" pitchFamily="50" charset="-128"/>
                <a:ea typeface="メイリオ" panose="020B0604030504040204" pitchFamily="50" charset="-128"/>
              </a:rPr>
              <a:t>月と１０月に教材費、維持費がかかります。</a:t>
            </a:r>
            <a:endParaRPr lang="en-US" altLang="ja-JP" sz="1100" dirty="0">
              <a:latin typeface="メイリオ" panose="020B0604030504040204" pitchFamily="50" charset="-128"/>
              <a:ea typeface="メイリオ" panose="020B0604030504040204" pitchFamily="50" charset="-128"/>
            </a:endParaRPr>
          </a:p>
          <a:p>
            <a:endParaRPr lang="en-US" altLang="ja-JP" sz="1100" dirty="0"/>
          </a:p>
        </p:txBody>
      </p:sp>
      <p:sp>
        <p:nvSpPr>
          <p:cNvPr id="9" name="正方形/長方形 8">
            <a:extLst>
              <a:ext uri="{FF2B5EF4-FFF2-40B4-BE49-F238E27FC236}">
                <a16:creationId xmlns:a16="http://schemas.microsoft.com/office/drawing/2014/main" id="{C1D004A0-7479-B016-85E5-6E51FA39DDDD}"/>
              </a:ext>
            </a:extLst>
          </p:cNvPr>
          <p:cNvSpPr/>
          <p:nvPr/>
        </p:nvSpPr>
        <p:spPr>
          <a:xfrm>
            <a:off x="1326776" y="4813478"/>
            <a:ext cx="10098014" cy="48325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solidFill>
                  <a:schemeClr val="tx1"/>
                </a:solidFill>
                <a:latin typeface="メイリオ" panose="020B0604030504040204" pitchFamily="50" charset="-128"/>
                <a:ea typeface="メイリオ" panose="020B0604030504040204" pitchFamily="50" charset="-128"/>
                <a:cs typeface="Arial" panose="020B0604020202020204" pitchFamily="34" charset="0"/>
              </a:rPr>
              <a:t>首が座ってから</a:t>
            </a:r>
            <a:r>
              <a:rPr lang="en-US" altLang="ja-JP" sz="2400" dirty="0">
                <a:solidFill>
                  <a:schemeClr val="tx1"/>
                </a:solidFill>
                <a:latin typeface="メイリオ" panose="020B0604030504040204" pitchFamily="50" charset="-128"/>
                <a:ea typeface="メイリオ" panose="020B0604030504040204" pitchFamily="50" charset="-128"/>
                <a:cs typeface="Arial" panose="020B0604020202020204" pitchFamily="34" charset="0"/>
              </a:rPr>
              <a:t>1.6</a:t>
            </a:r>
            <a:r>
              <a:rPr lang="ja-JP" altLang="en-US" sz="2400" dirty="0">
                <a:solidFill>
                  <a:schemeClr val="tx1"/>
                </a:solidFill>
                <a:latin typeface="メイリオ" panose="020B0604030504040204" pitchFamily="50" charset="-128"/>
                <a:ea typeface="メイリオ" panose="020B0604030504040204" pitchFamily="50" charset="-128"/>
                <a:cs typeface="Arial" panose="020B0604020202020204" pitchFamily="34" charset="0"/>
              </a:rPr>
              <a:t>歳まで　　</a:t>
            </a:r>
            <a:r>
              <a:rPr lang="en-US" altLang="ja-JP" sz="2400" dirty="0">
                <a:solidFill>
                  <a:schemeClr val="tx1"/>
                </a:solidFill>
                <a:latin typeface="メイリオ" panose="020B0604030504040204" pitchFamily="50" charset="-128"/>
                <a:ea typeface="メイリオ" panose="020B0604030504040204" pitchFamily="50" charset="-128"/>
                <a:cs typeface="Arial" panose="020B0604020202020204" pitchFamily="34" charset="0"/>
              </a:rPr>
              <a:t>Head </a:t>
            </a:r>
            <a:r>
              <a:rPr lang="en-US" altLang="ja-JP" sz="2400" dirty="0" err="1">
                <a:solidFill>
                  <a:schemeClr val="tx1"/>
                </a:solidFill>
                <a:latin typeface="メイリオ" panose="020B0604030504040204" pitchFamily="50" charset="-128"/>
                <a:ea typeface="メイリオ" panose="020B0604030504040204" pitchFamily="50" charset="-128"/>
                <a:cs typeface="Arial" panose="020B0604020202020204" pitchFamily="34" charset="0"/>
              </a:rPr>
              <a:t>Controll</a:t>
            </a:r>
            <a:r>
              <a:rPr lang="en-US" altLang="ja-JP" sz="2400" dirty="0">
                <a:solidFill>
                  <a:schemeClr val="tx1"/>
                </a:solidFill>
                <a:latin typeface="メイリオ" panose="020B0604030504040204" pitchFamily="50" charset="-128"/>
                <a:ea typeface="メイリオ" panose="020B0604030504040204" pitchFamily="50" charset="-128"/>
                <a:cs typeface="Arial" panose="020B0604020202020204" pitchFamily="34" charset="0"/>
              </a:rPr>
              <a:t> to 1.6 years old</a:t>
            </a:r>
            <a:endParaRPr kumimoji="1" lang="ja-JP" altLang="en-US" sz="2400" dirty="0">
              <a:solidFill>
                <a:schemeClr val="tx1"/>
              </a:solidFill>
              <a:latin typeface="メイリオ" panose="020B0604030504040204" pitchFamily="50" charset="-128"/>
              <a:ea typeface="メイリオ" panose="020B0604030504040204" pitchFamily="50" charset="-128"/>
              <a:cs typeface="Arial" panose="020B0604020202020204" pitchFamily="34" charset="0"/>
            </a:endParaRPr>
          </a:p>
        </p:txBody>
      </p:sp>
      <p:graphicFrame>
        <p:nvGraphicFramePr>
          <p:cNvPr id="15" name="表 15">
            <a:extLst>
              <a:ext uri="{FF2B5EF4-FFF2-40B4-BE49-F238E27FC236}">
                <a16:creationId xmlns:a16="http://schemas.microsoft.com/office/drawing/2014/main" id="{45207695-5179-0F86-53C1-80BDDB27CBEB}"/>
              </a:ext>
            </a:extLst>
          </p:cNvPr>
          <p:cNvGraphicFramePr>
            <a:graphicFrameLocks noGrp="1"/>
          </p:cNvGraphicFramePr>
          <p:nvPr/>
        </p:nvGraphicFramePr>
        <p:xfrm>
          <a:off x="2032000" y="5418666"/>
          <a:ext cx="8128000" cy="4572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1238055294"/>
                    </a:ext>
                  </a:extLst>
                </a:gridCol>
                <a:gridCol w="4064000">
                  <a:extLst>
                    <a:ext uri="{9D8B030D-6E8A-4147-A177-3AD203B41FA5}">
                      <a16:colId xmlns:a16="http://schemas.microsoft.com/office/drawing/2014/main" val="1292976456"/>
                    </a:ext>
                  </a:extLst>
                </a:gridCol>
              </a:tblGrid>
              <a:tr h="370840">
                <a:tc>
                  <a:txBody>
                    <a:bodyPr/>
                    <a:lstStyle/>
                    <a:p>
                      <a:endParaRPr kumimoji="1" lang="ja-JP" altLang="en-US"/>
                    </a:p>
                  </a:txBody>
                  <a:tcPr/>
                </a:tc>
                <a:tc>
                  <a:txBody>
                    <a:bodyPr/>
                    <a:lstStyle/>
                    <a:p>
                      <a:endParaRPr kumimoji="1" lang="ja-JP" altLang="en-US" dirty="0"/>
                    </a:p>
                  </a:txBody>
                  <a:tcPr/>
                </a:tc>
                <a:extLst>
                  <a:ext uri="{0D108BD9-81ED-4DB2-BD59-A6C34878D82A}">
                    <a16:rowId xmlns:a16="http://schemas.microsoft.com/office/drawing/2014/main" val="2570952326"/>
                  </a:ext>
                </a:extLst>
              </a:tr>
            </a:tbl>
          </a:graphicData>
        </a:graphic>
      </p:graphicFrame>
      <p:graphicFrame>
        <p:nvGraphicFramePr>
          <p:cNvPr id="16" name="表 16">
            <a:extLst>
              <a:ext uri="{FF2B5EF4-FFF2-40B4-BE49-F238E27FC236}">
                <a16:creationId xmlns:a16="http://schemas.microsoft.com/office/drawing/2014/main" id="{FB5775CF-EAB7-EB78-F053-41F4FCA96AA4}"/>
              </a:ext>
            </a:extLst>
          </p:cNvPr>
          <p:cNvGraphicFramePr>
            <a:graphicFrameLocks noGrp="1"/>
          </p:cNvGraphicFramePr>
          <p:nvPr>
            <p:extLst>
              <p:ext uri="{D42A27DB-BD31-4B8C-83A1-F6EECF244321}">
                <p14:modId xmlns:p14="http://schemas.microsoft.com/office/powerpoint/2010/main" val="2345542572"/>
              </p:ext>
            </p:extLst>
          </p:nvPr>
        </p:nvGraphicFramePr>
        <p:xfrm>
          <a:off x="1326776" y="5418666"/>
          <a:ext cx="10098014" cy="914400"/>
        </p:xfrm>
        <a:graphic>
          <a:graphicData uri="http://schemas.openxmlformats.org/drawingml/2006/table">
            <a:tbl>
              <a:tblPr firstRow="1" bandRow="1">
                <a:tableStyleId>{5C22544A-7EE6-4342-B048-85BDC9FD1C3A}</a:tableStyleId>
              </a:tblPr>
              <a:tblGrid>
                <a:gridCol w="3496236">
                  <a:extLst>
                    <a:ext uri="{9D8B030D-6E8A-4147-A177-3AD203B41FA5}">
                      <a16:colId xmlns:a16="http://schemas.microsoft.com/office/drawing/2014/main" val="1165873356"/>
                    </a:ext>
                  </a:extLst>
                </a:gridCol>
                <a:gridCol w="6601778">
                  <a:extLst>
                    <a:ext uri="{9D8B030D-6E8A-4147-A177-3AD203B41FA5}">
                      <a16:colId xmlns:a16="http://schemas.microsoft.com/office/drawing/2014/main" val="1175298966"/>
                    </a:ext>
                  </a:extLst>
                </a:gridCol>
              </a:tblGrid>
              <a:tr h="454138">
                <a:tc>
                  <a:txBody>
                    <a:bodyPr/>
                    <a:lstStyle/>
                    <a:p>
                      <a:r>
                        <a:rPr lang="en-US" altLang="ja-JP" b="1" dirty="0">
                          <a:solidFill>
                            <a:schemeClr val="tx1"/>
                          </a:solidFill>
                          <a:latin typeface="メイリオ" panose="020B0604030504040204" pitchFamily="50" charset="-128"/>
                          <a:ea typeface="メイリオ" panose="020B0604030504040204" pitchFamily="50" charset="-128"/>
                        </a:rPr>
                        <a:t>Class </a:t>
                      </a:r>
                      <a:endParaRPr kumimoji="1" lang="ja-JP" altLang="en-US" b="1" dirty="0">
                        <a:solidFill>
                          <a:schemeClr val="tx1"/>
                        </a:solidFill>
                        <a:latin typeface="メイリオ" panose="020B0604030504040204" pitchFamily="50" charset="-128"/>
                        <a:ea typeface="メイリオ" panose="020B0604030504040204" pitchFamily="50" charset="-128"/>
                        <a:cs typeface="Arial" panose="020B0604020202020204" pitchFamily="34" charset="0"/>
                      </a:endParaRPr>
                    </a:p>
                  </a:txBody>
                  <a:tcPr>
                    <a:solidFill>
                      <a:schemeClr val="accent6">
                        <a:lumMod val="40000"/>
                        <a:lumOff val="60000"/>
                      </a:schemeClr>
                    </a:solidFill>
                  </a:tcPr>
                </a:tc>
                <a:tc>
                  <a:txBody>
                    <a:bodyPr/>
                    <a:lstStyle/>
                    <a:p>
                      <a:r>
                        <a:rPr kumimoji="1" lang="en-US" altLang="ja-JP" dirty="0">
                          <a:solidFill>
                            <a:schemeClr val="tx1"/>
                          </a:solidFill>
                          <a:latin typeface="メイリオ" panose="020B0604030504040204" pitchFamily="50" charset="-128"/>
                          <a:ea typeface="メイリオ" panose="020B0604030504040204" pitchFamily="50" charset="-128"/>
                          <a:cs typeface="Arial" panose="020B0604020202020204" pitchFamily="34" charset="0"/>
                        </a:rPr>
                        <a:t>Time</a:t>
                      </a:r>
                      <a:endParaRPr kumimoji="1" lang="ja-JP" altLang="en-US" dirty="0">
                        <a:solidFill>
                          <a:schemeClr val="tx1"/>
                        </a:solidFill>
                        <a:latin typeface="メイリオ" panose="020B0604030504040204" pitchFamily="50" charset="-128"/>
                        <a:ea typeface="メイリオ" panose="020B0604030504040204" pitchFamily="50" charset="-128"/>
                        <a:cs typeface="Arial" panose="020B0604020202020204" pitchFamily="34" charset="0"/>
                      </a:endParaRPr>
                    </a:p>
                  </a:txBody>
                  <a:tcPr>
                    <a:solidFill>
                      <a:schemeClr val="accent6">
                        <a:lumMod val="40000"/>
                        <a:lumOff val="60000"/>
                      </a:schemeClr>
                    </a:solidFill>
                  </a:tcPr>
                </a:tc>
                <a:extLst>
                  <a:ext uri="{0D108BD9-81ED-4DB2-BD59-A6C34878D82A}">
                    <a16:rowId xmlns:a16="http://schemas.microsoft.com/office/drawing/2014/main" val="4227987478"/>
                  </a:ext>
                </a:extLst>
              </a:tr>
              <a:tr h="454138">
                <a:tc>
                  <a:txBody>
                    <a:bodyPr/>
                    <a:lstStyle/>
                    <a:p>
                      <a:r>
                        <a:rPr kumimoji="1" lang="en-US" altLang="ja-JP" dirty="0">
                          <a:latin typeface="メイリオ" panose="020B0604030504040204" pitchFamily="50" charset="-128"/>
                          <a:ea typeface="メイリオ" panose="020B0604030504040204" pitchFamily="50" charset="-128"/>
                          <a:cs typeface="Arial" panose="020B0604020202020204" pitchFamily="34" charset="0"/>
                        </a:rPr>
                        <a:t>Monday &amp; Thursday</a:t>
                      </a:r>
                      <a:endParaRPr kumimoji="1" lang="ja-JP" altLang="en-US" dirty="0">
                        <a:latin typeface="メイリオ" panose="020B0604030504040204" pitchFamily="50" charset="-128"/>
                        <a:ea typeface="メイリオ" panose="020B0604030504040204" pitchFamily="50" charset="-128"/>
                        <a:cs typeface="Arial" panose="020B0604020202020204" pitchFamily="34" charset="0"/>
                      </a:endParaRPr>
                    </a:p>
                  </a:txBody>
                  <a:tcPr>
                    <a:solidFill>
                      <a:schemeClr val="accent6">
                        <a:lumMod val="40000"/>
                        <a:lumOff val="60000"/>
                      </a:schemeClr>
                    </a:solidFill>
                  </a:tcPr>
                </a:tc>
                <a:tc>
                  <a:txBody>
                    <a:bodyPr/>
                    <a:lstStyle/>
                    <a:p>
                      <a:r>
                        <a:rPr kumimoji="1" lang="en-US" altLang="ja-JP" dirty="0">
                          <a:latin typeface="メイリオ" panose="020B0604030504040204" pitchFamily="50" charset="-128"/>
                          <a:ea typeface="メイリオ" panose="020B0604030504040204" pitchFamily="50" charset="-128"/>
                          <a:cs typeface="Arial" panose="020B0604020202020204" pitchFamily="34" charset="0"/>
                        </a:rPr>
                        <a:t>11</a:t>
                      </a:r>
                      <a:r>
                        <a:rPr kumimoji="1" lang="ja-JP" altLang="en-US" dirty="0">
                          <a:latin typeface="メイリオ" panose="020B0604030504040204" pitchFamily="50" charset="-128"/>
                          <a:ea typeface="メイリオ" panose="020B0604030504040204" pitchFamily="50" charset="-128"/>
                          <a:cs typeface="Arial" panose="020B0604020202020204" pitchFamily="34" charset="0"/>
                        </a:rPr>
                        <a:t>：</a:t>
                      </a:r>
                      <a:r>
                        <a:rPr kumimoji="1" lang="en-US" altLang="ja-JP" dirty="0">
                          <a:latin typeface="メイリオ" panose="020B0604030504040204" pitchFamily="50" charset="-128"/>
                          <a:ea typeface="メイリオ" panose="020B0604030504040204" pitchFamily="50" charset="-128"/>
                          <a:cs typeface="Arial" panose="020B0604020202020204" pitchFamily="34" charset="0"/>
                        </a:rPr>
                        <a:t>10-11</a:t>
                      </a:r>
                      <a:r>
                        <a:rPr kumimoji="1" lang="ja-JP" altLang="en-US" dirty="0">
                          <a:latin typeface="メイリオ" panose="020B0604030504040204" pitchFamily="50" charset="-128"/>
                          <a:ea typeface="メイリオ" panose="020B0604030504040204" pitchFamily="50" charset="-128"/>
                          <a:cs typeface="Arial" panose="020B0604020202020204" pitchFamily="34" charset="0"/>
                        </a:rPr>
                        <a:t>：</a:t>
                      </a:r>
                      <a:r>
                        <a:rPr kumimoji="1" lang="en-US" altLang="ja-JP" dirty="0">
                          <a:latin typeface="メイリオ" panose="020B0604030504040204" pitchFamily="50" charset="-128"/>
                          <a:ea typeface="メイリオ" panose="020B0604030504040204" pitchFamily="50" charset="-128"/>
                          <a:cs typeface="Arial" panose="020B0604020202020204" pitchFamily="34" charset="0"/>
                        </a:rPr>
                        <a:t>50</a:t>
                      </a:r>
                      <a:endParaRPr kumimoji="1" lang="ja-JP" altLang="en-US" dirty="0">
                        <a:latin typeface="メイリオ" panose="020B0604030504040204" pitchFamily="50" charset="-128"/>
                        <a:ea typeface="メイリオ" panose="020B0604030504040204" pitchFamily="50" charset="-128"/>
                        <a:cs typeface="Arial" panose="020B0604020202020204" pitchFamily="34" charset="0"/>
                      </a:endParaRPr>
                    </a:p>
                  </a:txBody>
                  <a:tcPr>
                    <a:solidFill>
                      <a:schemeClr val="accent6">
                        <a:lumMod val="40000"/>
                        <a:lumOff val="60000"/>
                      </a:schemeClr>
                    </a:solidFill>
                  </a:tcPr>
                </a:tc>
                <a:extLst>
                  <a:ext uri="{0D108BD9-81ED-4DB2-BD59-A6C34878D82A}">
                    <a16:rowId xmlns:a16="http://schemas.microsoft.com/office/drawing/2014/main" val="3545998748"/>
                  </a:ext>
                </a:extLst>
              </a:tr>
            </a:tbl>
          </a:graphicData>
        </a:graphic>
      </p:graphicFrame>
      <p:graphicFrame>
        <p:nvGraphicFramePr>
          <p:cNvPr id="17" name="表 17">
            <a:extLst>
              <a:ext uri="{FF2B5EF4-FFF2-40B4-BE49-F238E27FC236}">
                <a16:creationId xmlns:a16="http://schemas.microsoft.com/office/drawing/2014/main" id="{FE25E2EE-99C0-09BF-719A-F198098677B1}"/>
              </a:ext>
            </a:extLst>
          </p:cNvPr>
          <p:cNvGraphicFramePr>
            <a:graphicFrameLocks noGrp="1"/>
          </p:cNvGraphicFramePr>
          <p:nvPr>
            <p:extLst>
              <p:ext uri="{D42A27DB-BD31-4B8C-83A1-F6EECF244321}">
                <p14:modId xmlns:p14="http://schemas.microsoft.com/office/powerpoint/2010/main" val="146936230"/>
              </p:ext>
            </p:extLst>
          </p:nvPr>
        </p:nvGraphicFramePr>
        <p:xfrm>
          <a:off x="531353" y="6968977"/>
          <a:ext cx="5437930" cy="1188720"/>
        </p:xfrm>
        <a:graphic>
          <a:graphicData uri="http://schemas.openxmlformats.org/drawingml/2006/table">
            <a:tbl>
              <a:tblPr firstRow="1" bandRow="1">
                <a:tableStyleId>{F5AB1C69-6EDB-4FF4-983F-18BD219EF322}</a:tableStyleId>
              </a:tblPr>
              <a:tblGrid>
                <a:gridCol w="2718965">
                  <a:extLst>
                    <a:ext uri="{9D8B030D-6E8A-4147-A177-3AD203B41FA5}">
                      <a16:colId xmlns:a16="http://schemas.microsoft.com/office/drawing/2014/main" val="686314938"/>
                    </a:ext>
                  </a:extLst>
                </a:gridCol>
                <a:gridCol w="2718965">
                  <a:extLst>
                    <a:ext uri="{9D8B030D-6E8A-4147-A177-3AD203B41FA5}">
                      <a16:colId xmlns:a16="http://schemas.microsoft.com/office/drawing/2014/main" val="1794361608"/>
                    </a:ext>
                  </a:extLst>
                </a:gridCol>
              </a:tblGrid>
              <a:tr h="370840">
                <a:tc>
                  <a:txBody>
                    <a:bodyPr/>
                    <a:lstStyle/>
                    <a:p>
                      <a:r>
                        <a:rPr lang="en-US" altLang="ja-JP" sz="2000" b="0" dirty="0">
                          <a:solidFill>
                            <a:schemeClr val="tx1"/>
                          </a:solidFill>
                          <a:latin typeface="メイリオ" panose="020B0604030504040204" pitchFamily="50" charset="-128"/>
                          <a:ea typeface="メイリオ" panose="020B0604030504040204" pitchFamily="50" charset="-128"/>
                          <a:cs typeface="Arial" panose="020B0604020202020204" pitchFamily="34" charset="0"/>
                        </a:rPr>
                        <a:t>Administration Fee</a:t>
                      </a:r>
                      <a:endParaRPr lang="ja-JP" altLang="en-US" sz="2000" b="0" dirty="0">
                        <a:solidFill>
                          <a:schemeClr val="tx1"/>
                        </a:solidFill>
                        <a:latin typeface="メイリオ" panose="020B0604030504040204" pitchFamily="50" charset="-128"/>
                        <a:ea typeface="メイリオ" panose="020B0604030504040204" pitchFamily="50" charset="-128"/>
                        <a:cs typeface="Arial" panose="020B0604020202020204" pitchFamily="34" charset="0"/>
                      </a:endParaRPr>
                    </a:p>
                  </a:txBody>
                  <a:tcPr>
                    <a:solidFill>
                      <a:schemeClr val="bg2"/>
                    </a:solidFill>
                  </a:tcPr>
                </a:tc>
                <a:tc>
                  <a:txBody>
                    <a:bodyPr/>
                    <a:lstStyle/>
                    <a:p>
                      <a:r>
                        <a:rPr lang="ja-JP" altLang="en-US" sz="2000" b="0" dirty="0">
                          <a:solidFill>
                            <a:schemeClr val="tx1"/>
                          </a:solidFill>
                          <a:latin typeface="メイリオ" panose="020B0604030504040204" pitchFamily="50" charset="-128"/>
                          <a:ea typeface="メイリオ" panose="020B0604030504040204" pitchFamily="50" charset="-128"/>
                          <a:cs typeface="Arial" panose="020B0604020202020204" pitchFamily="34" charset="0"/>
                        </a:rPr>
                        <a:t>￥</a:t>
                      </a:r>
                      <a:r>
                        <a:rPr lang="en-US" altLang="ja-JP" sz="2000" b="0" dirty="0">
                          <a:solidFill>
                            <a:schemeClr val="tx1"/>
                          </a:solidFill>
                          <a:latin typeface="メイリオ" panose="020B0604030504040204" pitchFamily="50" charset="-128"/>
                          <a:ea typeface="メイリオ" panose="020B0604030504040204" pitchFamily="50" charset="-128"/>
                          <a:cs typeface="Arial" panose="020B0604020202020204" pitchFamily="34" charset="0"/>
                        </a:rPr>
                        <a:t>20.000</a:t>
                      </a:r>
                      <a:endParaRPr lang="ja-JP" altLang="en-US" sz="2000" b="0" dirty="0">
                        <a:solidFill>
                          <a:schemeClr val="tx1"/>
                        </a:solidFill>
                        <a:latin typeface="メイリオ" panose="020B0604030504040204" pitchFamily="50" charset="-128"/>
                        <a:ea typeface="メイリオ" panose="020B0604030504040204" pitchFamily="50" charset="-128"/>
                        <a:cs typeface="Arial" panose="020B0604020202020204" pitchFamily="34" charset="0"/>
                      </a:endParaRPr>
                    </a:p>
                  </a:txBody>
                  <a:tcPr>
                    <a:solidFill>
                      <a:schemeClr val="bg2"/>
                    </a:solidFill>
                  </a:tcPr>
                </a:tc>
                <a:extLst>
                  <a:ext uri="{0D108BD9-81ED-4DB2-BD59-A6C34878D82A}">
                    <a16:rowId xmlns:a16="http://schemas.microsoft.com/office/drawing/2014/main" val="1585730906"/>
                  </a:ext>
                </a:extLst>
              </a:tr>
              <a:tr h="370840">
                <a:tc>
                  <a:txBody>
                    <a:bodyPr/>
                    <a:lstStyle/>
                    <a:p>
                      <a:r>
                        <a:rPr lang="en-US" altLang="ja-JP" sz="2000" b="0" dirty="0">
                          <a:latin typeface="メイリオ" panose="020B0604030504040204" pitchFamily="50" charset="-128"/>
                          <a:ea typeface="メイリオ" panose="020B0604030504040204" pitchFamily="50" charset="-128"/>
                          <a:cs typeface="Arial" panose="020B0604020202020204" pitchFamily="34" charset="0"/>
                        </a:rPr>
                        <a:t>Material</a:t>
                      </a:r>
                      <a:r>
                        <a:rPr lang="ja-JP" altLang="en-US" sz="2000" b="0" dirty="0">
                          <a:latin typeface="メイリオ" panose="020B0604030504040204" pitchFamily="50" charset="-128"/>
                          <a:ea typeface="メイリオ" panose="020B0604030504040204" pitchFamily="50" charset="-128"/>
                          <a:cs typeface="Arial" panose="020B0604020202020204" pitchFamily="34" charset="0"/>
                        </a:rPr>
                        <a:t> </a:t>
                      </a:r>
                      <a:r>
                        <a:rPr lang="en-US" altLang="ja-JP" sz="2000" b="0" dirty="0">
                          <a:latin typeface="メイリオ" panose="020B0604030504040204" pitchFamily="50" charset="-128"/>
                          <a:ea typeface="メイリオ" panose="020B0604030504040204" pitchFamily="50" charset="-128"/>
                          <a:cs typeface="Arial" panose="020B0604020202020204" pitchFamily="34" charset="0"/>
                        </a:rPr>
                        <a:t>Fee</a:t>
                      </a:r>
                      <a:endParaRPr lang="ja-JP" altLang="en-US" sz="2000" b="0" dirty="0">
                        <a:latin typeface="メイリオ" panose="020B0604030504040204" pitchFamily="50" charset="-128"/>
                        <a:ea typeface="メイリオ" panose="020B0604030504040204" pitchFamily="50" charset="-128"/>
                        <a:cs typeface="Arial" panose="020B0604020202020204" pitchFamily="34" charset="0"/>
                      </a:endParaRPr>
                    </a:p>
                  </a:txBody>
                  <a:tcPr>
                    <a:solidFill>
                      <a:schemeClr val="bg2"/>
                    </a:solidFill>
                  </a:tcPr>
                </a:tc>
                <a:tc>
                  <a:txBody>
                    <a:bodyPr/>
                    <a:lstStyle/>
                    <a:p>
                      <a:r>
                        <a:rPr lang="ja-JP" altLang="en-US" sz="2000" b="0" dirty="0">
                          <a:latin typeface="メイリオ" panose="020B0604030504040204" pitchFamily="50" charset="-128"/>
                          <a:ea typeface="メイリオ" panose="020B0604030504040204" pitchFamily="50" charset="-128"/>
                          <a:cs typeface="Arial" panose="020B0604020202020204" pitchFamily="34" charset="0"/>
                        </a:rPr>
                        <a:t>￥</a:t>
                      </a:r>
                      <a:r>
                        <a:rPr lang="en-US" altLang="ja-JP" sz="2000" b="0" dirty="0">
                          <a:latin typeface="メイリオ" panose="020B0604030504040204" pitchFamily="50" charset="-128"/>
                          <a:ea typeface="メイリオ" panose="020B0604030504040204" pitchFamily="50" charset="-128"/>
                          <a:cs typeface="Arial" panose="020B0604020202020204" pitchFamily="34" charset="0"/>
                        </a:rPr>
                        <a:t>5.000</a:t>
                      </a:r>
                      <a:endParaRPr lang="ja-JP" altLang="en-US" sz="2000" b="0" dirty="0">
                        <a:latin typeface="メイリオ" panose="020B0604030504040204" pitchFamily="50" charset="-128"/>
                        <a:ea typeface="メイリオ" panose="020B0604030504040204" pitchFamily="50" charset="-128"/>
                        <a:cs typeface="Arial" panose="020B0604020202020204" pitchFamily="34" charset="0"/>
                      </a:endParaRPr>
                    </a:p>
                  </a:txBody>
                  <a:tcPr>
                    <a:solidFill>
                      <a:schemeClr val="bg2"/>
                    </a:solidFill>
                  </a:tcPr>
                </a:tc>
                <a:extLst>
                  <a:ext uri="{0D108BD9-81ED-4DB2-BD59-A6C34878D82A}">
                    <a16:rowId xmlns:a16="http://schemas.microsoft.com/office/drawing/2014/main" val="2166858219"/>
                  </a:ext>
                </a:extLst>
              </a:tr>
              <a:tr h="370840">
                <a:tc>
                  <a:txBody>
                    <a:bodyPr/>
                    <a:lstStyle/>
                    <a:p>
                      <a:r>
                        <a:rPr lang="en-US" altLang="ja-JP" sz="2000" b="0" dirty="0">
                          <a:latin typeface="メイリオ" panose="020B0604030504040204" pitchFamily="50" charset="-128"/>
                          <a:ea typeface="メイリオ" panose="020B0604030504040204" pitchFamily="50" charset="-128"/>
                          <a:cs typeface="Arial" panose="020B0604020202020204" pitchFamily="34" charset="0"/>
                        </a:rPr>
                        <a:t>Maintenance</a:t>
                      </a:r>
                      <a:r>
                        <a:rPr lang="ja-JP" altLang="en-US" sz="2000" b="0" dirty="0">
                          <a:latin typeface="メイリオ" panose="020B0604030504040204" pitchFamily="50" charset="-128"/>
                          <a:ea typeface="メイリオ" panose="020B0604030504040204" pitchFamily="50" charset="-128"/>
                          <a:cs typeface="Arial" panose="020B0604020202020204" pitchFamily="34" charset="0"/>
                        </a:rPr>
                        <a:t> </a:t>
                      </a:r>
                      <a:r>
                        <a:rPr lang="en-US" altLang="ja-JP" sz="2000" b="0" dirty="0">
                          <a:latin typeface="メイリオ" panose="020B0604030504040204" pitchFamily="50" charset="-128"/>
                          <a:ea typeface="メイリオ" panose="020B0604030504040204" pitchFamily="50" charset="-128"/>
                          <a:cs typeface="Arial" panose="020B0604020202020204" pitchFamily="34" charset="0"/>
                        </a:rPr>
                        <a:t>Fee</a:t>
                      </a:r>
                      <a:endParaRPr lang="ja-JP" altLang="en-US" sz="2000" b="0" dirty="0">
                        <a:latin typeface="メイリオ" panose="020B0604030504040204" pitchFamily="50" charset="-128"/>
                        <a:ea typeface="メイリオ" panose="020B0604030504040204" pitchFamily="50" charset="-128"/>
                        <a:cs typeface="Arial" panose="020B0604020202020204" pitchFamily="34" charset="0"/>
                      </a:endParaRPr>
                    </a:p>
                  </a:txBody>
                  <a:tcPr>
                    <a:solidFill>
                      <a:schemeClr val="bg2"/>
                    </a:solidFill>
                  </a:tcPr>
                </a:tc>
                <a:tc>
                  <a:txBody>
                    <a:bodyPr/>
                    <a:lstStyle/>
                    <a:p>
                      <a:r>
                        <a:rPr lang="ja-JP" altLang="en-US" sz="2000" b="0" dirty="0">
                          <a:latin typeface="メイリオ" panose="020B0604030504040204" pitchFamily="50" charset="-128"/>
                          <a:ea typeface="メイリオ" panose="020B0604030504040204" pitchFamily="50" charset="-128"/>
                          <a:cs typeface="Arial" panose="020B0604020202020204" pitchFamily="34" charset="0"/>
                        </a:rPr>
                        <a:t>￥</a:t>
                      </a:r>
                      <a:r>
                        <a:rPr lang="en-US" altLang="ja-JP" sz="2000" b="0" dirty="0">
                          <a:latin typeface="メイリオ" panose="020B0604030504040204" pitchFamily="50" charset="-128"/>
                          <a:ea typeface="メイリオ" panose="020B0604030504040204" pitchFamily="50" charset="-128"/>
                          <a:cs typeface="Arial" panose="020B0604020202020204" pitchFamily="34" charset="0"/>
                        </a:rPr>
                        <a:t>5.000</a:t>
                      </a:r>
                      <a:endParaRPr lang="ja-JP" altLang="en-US" sz="2000" b="0" dirty="0">
                        <a:latin typeface="メイリオ" panose="020B0604030504040204" pitchFamily="50" charset="-128"/>
                        <a:ea typeface="メイリオ" panose="020B0604030504040204" pitchFamily="50" charset="-128"/>
                        <a:cs typeface="Arial" panose="020B0604020202020204" pitchFamily="34" charset="0"/>
                      </a:endParaRPr>
                    </a:p>
                  </a:txBody>
                  <a:tcPr>
                    <a:solidFill>
                      <a:schemeClr val="bg2"/>
                    </a:solidFill>
                  </a:tcPr>
                </a:tc>
                <a:extLst>
                  <a:ext uri="{0D108BD9-81ED-4DB2-BD59-A6C34878D82A}">
                    <a16:rowId xmlns:a16="http://schemas.microsoft.com/office/drawing/2014/main" val="3046719457"/>
                  </a:ext>
                </a:extLst>
              </a:tr>
            </a:tbl>
          </a:graphicData>
        </a:graphic>
      </p:graphicFrame>
      <p:graphicFrame>
        <p:nvGraphicFramePr>
          <p:cNvPr id="39" name="表 25">
            <a:extLst>
              <a:ext uri="{FF2B5EF4-FFF2-40B4-BE49-F238E27FC236}">
                <a16:creationId xmlns:a16="http://schemas.microsoft.com/office/drawing/2014/main" id="{69E099BA-A6B2-73FB-7A31-6F062012132E}"/>
              </a:ext>
            </a:extLst>
          </p:cNvPr>
          <p:cNvGraphicFramePr>
            <a:graphicFrameLocks noGrp="1"/>
          </p:cNvGraphicFramePr>
          <p:nvPr>
            <p:extLst>
              <p:ext uri="{D42A27DB-BD31-4B8C-83A1-F6EECF244321}">
                <p14:modId xmlns:p14="http://schemas.microsoft.com/office/powerpoint/2010/main" val="2181592725"/>
              </p:ext>
            </p:extLst>
          </p:nvPr>
        </p:nvGraphicFramePr>
        <p:xfrm>
          <a:off x="480368" y="9436329"/>
          <a:ext cx="5488915" cy="914400"/>
        </p:xfrm>
        <a:graphic>
          <a:graphicData uri="http://schemas.openxmlformats.org/drawingml/2006/table">
            <a:tbl>
              <a:tblPr firstRow="1" bandRow="1">
                <a:tableStyleId>{5C22544A-7EE6-4342-B048-85BDC9FD1C3A}</a:tableStyleId>
              </a:tblPr>
              <a:tblGrid>
                <a:gridCol w="1689194">
                  <a:extLst>
                    <a:ext uri="{9D8B030D-6E8A-4147-A177-3AD203B41FA5}">
                      <a16:colId xmlns:a16="http://schemas.microsoft.com/office/drawing/2014/main" val="1758165591"/>
                    </a:ext>
                  </a:extLst>
                </a:gridCol>
                <a:gridCol w="3799721">
                  <a:extLst>
                    <a:ext uri="{9D8B030D-6E8A-4147-A177-3AD203B41FA5}">
                      <a16:colId xmlns:a16="http://schemas.microsoft.com/office/drawing/2014/main" val="1595813454"/>
                    </a:ext>
                  </a:extLst>
                </a:gridCol>
              </a:tblGrid>
              <a:tr h="192178">
                <a:tc>
                  <a:txBody>
                    <a:bodyPr/>
                    <a:lstStyle/>
                    <a:p>
                      <a:r>
                        <a:rPr kumimoji="1" lang="en-US" altLang="ja-JP" sz="2400" b="0" u="none" dirty="0">
                          <a:solidFill>
                            <a:schemeClr val="tx1"/>
                          </a:solidFill>
                          <a:latin typeface="メイリオ" panose="020B0604030504040204" pitchFamily="50" charset="-128"/>
                          <a:ea typeface="メイリオ" panose="020B0604030504040204" pitchFamily="50" charset="-128"/>
                          <a:cs typeface="Arial" panose="020B0604020202020204" pitchFamily="34" charset="0"/>
                        </a:rPr>
                        <a:t>1</a:t>
                      </a:r>
                      <a:r>
                        <a:rPr kumimoji="1" lang="ja-JP" altLang="en-US" sz="2400" b="0" u="none" dirty="0">
                          <a:solidFill>
                            <a:schemeClr val="tx1"/>
                          </a:solidFill>
                          <a:latin typeface="メイリオ" panose="020B0604030504040204" pitchFamily="50" charset="-128"/>
                          <a:ea typeface="メイリオ" panose="020B0604030504040204" pitchFamily="50" charset="-128"/>
                          <a:cs typeface="Arial" panose="020B0604020202020204" pitchFamily="34" charset="0"/>
                        </a:rPr>
                        <a:t> </a:t>
                      </a:r>
                      <a:r>
                        <a:rPr kumimoji="1" lang="en-US" altLang="ja-JP" sz="2400" b="0" u="none" dirty="0">
                          <a:solidFill>
                            <a:schemeClr val="tx1"/>
                          </a:solidFill>
                          <a:latin typeface="メイリオ" panose="020B0604030504040204" pitchFamily="50" charset="-128"/>
                          <a:ea typeface="メイリオ" panose="020B0604030504040204" pitchFamily="50" charset="-128"/>
                          <a:cs typeface="Arial" panose="020B0604020202020204" pitchFamily="34" charset="0"/>
                        </a:rPr>
                        <a:t>day</a:t>
                      </a:r>
                      <a:endParaRPr kumimoji="1" lang="ja-JP" altLang="en-US" sz="2400" b="0" u="none" dirty="0">
                        <a:solidFill>
                          <a:schemeClr val="tx1"/>
                        </a:solidFill>
                        <a:latin typeface="メイリオ" panose="020B0604030504040204" pitchFamily="50" charset="-128"/>
                        <a:ea typeface="メイリオ" panose="020B0604030504040204" pitchFamily="50" charset="-128"/>
                        <a:cs typeface="Arial" panose="020B0604020202020204" pitchFamily="34" charset="0"/>
                      </a:endParaRPr>
                    </a:p>
                  </a:txBody>
                  <a:tcPr>
                    <a:solidFill>
                      <a:schemeClr val="accent6">
                        <a:lumMod val="40000"/>
                        <a:lumOff val="60000"/>
                      </a:schemeClr>
                    </a:solidFill>
                  </a:tcPr>
                </a:tc>
                <a:tc>
                  <a:txBody>
                    <a:bodyPr/>
                    <a:lstStyle/>
                    <a:p>
                      <a:r>
                        <a:rPr kumimoji="1" lang="ja-JP" altLang="en-US" b="0" u="none" dirty="0">
                          <a:solidFill>
                            <a:schemeClr val="tx1"/>
                          </a:solidFill>
                          <a:latin typeface="メイリオ" panose="020B0604030504040204" pitchFamily="50" charset="-128"/>
                          <a:ea typeface="メイリオ" panose="020B0604030504040204" pitchFamily="50" charset="-128"/>
                          <a:cs typeface="Arial" panose="020B0604020202020204" pitchFamily="34" charset="0"/>
                        </a:rPr>
                        <a:t>￥</a:t>
                      </a:r>
                      <a:r>
                        <a:rPr kumimoji="1" lang="en-US" altLang="ja-JP" b="0" u="none" dirty="0">
                          <a:solidFill>
                            <a:schemeClr val="tx1"/>
                          </a:solidFill>
                          <a:latin typeface="メイリオ" panose="020B0604030504040204" pitchFamily="50" charset="-128"/>
                          <a:ea typeface="メイリオ" panose="020B0604030504040204" pitchFamily="50" charset="-128"/>
                          <a:cs typeface="Arial" panose="020B0604020202020204" pitchFamily="34" charset="0"/>
                        </a:rPr>
                        <a:t>10.000</a:t>
                      </a:r>
                      <a:endParaRPr kumimoji="1" lang="ja-JP" altLang="en-US" b="0" u="none" dirty="0">
                        <a:solidFill>
                          <a:schemeClr val="tx1"/>
                        </a:solidFill>
                        <a:latin typeface="メイリオ" panose="020B0604030504040204" pitchFamily="50" charset="-128"/>
                        <a:ea typeface="メイリオ" panose="020B0604030504040204" pitchFamily="50" charset="-128"/>
                        <a:cs typeface="Arial" panose="020B0604020202020204" pitchFamily="34" charset="0"/>
                      </a:endParaRPr>
                    </a:p>
                  </a:txBody>
                  <a:tcPr>
                    <a:solidFill>
                      <a:schemeClr val="accent6">
                        <a:lumMod val="40000"/>
                        <a:lumOff val="60000"/>
                      </a:schemeClr>
                    </a:solidFill>
                  </a:tcPr>
                </a:tc>
                <a:extLst>
                  <a:ext uri="{0D108BD9-81ED-4DB2-BD59-A6C34878D82A}">
                    <a16:rowId xmlns:a16="http://schemas.microsoft.com/office/drawing/2014/main" val="844705217"/>
                  </a:ext>
                </a:extLst>
              </a:tr>
              <a:tr h="191478">
                <a:tc>
                  <a:txBody>
                    <a:bodyPr/>
                    <a:lstStyle/>
                    <a:p>
                      <a:r>
                        <a:rPr kumimoji="1" lang="en-US" altLang="ja-JP" b="0" dirty="0">
                          <a:latin typeface="メイリオ" panose="020B0604030504040204" pitchFamily="50" charset="-128"/>
                          <a:ea typeface="メイリオ" panose="020B0604030504040204" pitchFamily="50" charset="-128"/>
                          <a:cs typeface="Arial" panose="020B0604020202020204" pitchFamily="34" charset="0"/>
                        </a:rPr>
                        <a:t>2</a:t>
                      </a:r>
                      <a:r>
                        <a:rPr kumimoji="1" lang="ja-JP" altLang="en-US" b="0" dirty="0">
                          <a:latin typeface="メイリオ" panose="020B0604030504040204" pitchFamily="50" charset="-128"/>
                          <a:ea typeface="メイリオ" panose="020B0604030504040204" pitchFamily="50" charset="-128"/>
                          <a:cs typeface="Arial" panose="020B0604020202020204" pitchFamily="34" charset="0"/>
                        </a:rPr>
                        <a:t> </a:t>
                      </a:r>
                      <a:r>
                        <a:rPr kumimoji="1" lang="en-US" altLang="ja-JP" b="0" dirty="0">
                          <a:latin typeface="メイリオ" panose="020B0604030504040204" pitchFamily="50" charset="-128"/>
                          <a:ea typeface="メイリオ" panose="020B0604030504040204" pitchFamily="50" charset="-128"/>
                          <a:cs typeface="Arial" panose="020B0604020202020204" pitchFamily="34" charset="0"/>
                        </a:rPr>
                        <a:t>days</a:t>
                      </a:r>
                      <a:endParaRPr kumimoji="1" lang="ja-JP" altLang="en-US" b="0" dirty="0">
                        <a:latin typeface="メイリオ" panose="020B0604030504040204" pitchFamily="50" charset="-128"/>
                        <a:ea typeface="メイリオ" panose="020B0604030504040204" pitchFamily="50" charset="-128"/>
                        <a:cs typeface="Arial" panose="020B0604020202020204" pitchFamily="34" charset="0"/>
                      </a:endParaRPr>
                    </a:p>
                  </a:txBody>
                  <a:tcPr>
                    <a:solidFill>
                      <a:schemeClr val="accent6">
                        <a:lumMod val="40000"/>
                        <a:lumOff val="60000"/>
                      </a:schemeClr>
                    </a:solidFill>
                  </a:tcPr>
                </a:tc>
                <a:tc>
                  <a:txBody>
                    <a:bodyPr/>
                    <a:lstStyle/>
                    <a:p>
                      <a:r>
                        <a:rPr kumimoji="1" lang="ja-JP" altLang="en-US" b="0" dirty="0">
                          <a:latin typeface="メイリオ" panose="020B0604030504040204" pitchFamily="50" charset="-128"/>
                          <a:ea typeface="メイリオ" panose="020B0604030504040204" pitchFamily="50" charset="-128"/>
                          <a:cs typeface="Arial" panose="020B0604020202020204" pitchFamily="34" charset="0"/>
                        </a:rPr>
                        <a:t>￥</a:t>
                      </a:r>
                      <a:r>
                        <a:rPr kumimoji="1" lang="en-US" altLang="ja-JP" b="0" dirty="0">
                          <a:latin typeface="メイリオ" panose="020B0604030504040204" pitchFamily="50" charset="-128"/>
                          <a:ea typeface="メイリオ" panose="020B0604030504040204" pitchFamily="50" charset="-128"/>
                          <a:cs typeface="Arial" panose="020B0604020202020204" pitchFamily="34" charset="0"/>
                        </a:rPr>
                        <a:t>15.000</a:t>
                      </a:r>
                    </a:p>
                  </a:txBody>
                  <a:tcPr>
                    <a:solidFill>
                      <a:schemeClr val="accent6">
                        <a:lumMod val="40000"/>
                        <a:lumOff val="60000"/>
                      </a:schemeClr>
                    </a:solidFill>
                  </a:tcPr>
                </a:tc>
                <a:extLst>
                  <a:ext uri="{0D108BD9-81ED-4DB2-BD59-A6C34878D82A}">
                    <a16:rowId xmlns:a16="http://schemas.microsoft.com/office/drawing/2014/main" val="1851196943"/>
                  </a:ext>
                </a:extLst>
              </a:tr>
            </a:tbl>
          </a:graphicData>
        </a:graphic>
      </p:graphicFrame>
      <p:pic>
        <p:nvPicPr>
          <p:cNvPr id="19" name="図 18">
            <a:extLst>
              <a:ext uri="{FF2B5EF4-FFF2-40B4-BE49-F238E27FC236}">
                <a16:creationId xmlns:a16="http://schemas.microsoft.com/office/drawing/2014/main" id="{9D6424B4-20F7-CB84-D4EA-CF01DB237B8F}"/>
              </a:ext>
            </a:extLst>
          </p:cNvPr>
          <p:cNvPicPr>
            <a:picLocks noChangeAspect="1"/>
          </p:cNvPicPr>
          <p:nvPr/>
        </p:nvPicPr>
        <p:blipFill>
          <a:blip r:embed="rId3" cstate="print">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rot="20566442">
            <a:off x="455883" y="11080431"/>
            <a:ext cx="2925525" cy="1910733"/>
          </a:xfrm>
          <a:prstGeom prst="rect">
            <a:avLst/>
          </a:prstGeom>
        </p:spPr>
      </p:pic>
      <p:pic>
        <p:nvPicPr>
          <p:cNvPr id="5" name="図 4">
            <a:extLst>
              <a:ext uri="{FF2B5EF4-FFF2-40B4-BE49-F238E27FC236}">
                <a16:creationId xmlns:a16="http://schemas.microsoft.com/office/drawing/2014/main" id="{E41C95E1-E95E-AD8B-5072-BD81F9196EB2}"/>
              </a:ext>
            </a:extLst>
          </p:cNvPr>
          <p:cNvPicPr>
            <a:picLocks noChangeAspect="1"/>
          </p:cNvPicPr>
          <p:nvPr/>
        </p:nvPicPr>
        <p:blipFill>
          <a:blip r:embed="rId5" cstate="print">
            <a:extLst>
              <a:ext uri="{28A0092B-C50C-407E-A947-70E740481C1C}">
                <a14:useLocalDpi xmlns:a14="http://schemas.microsoft.com/office/drawing/2010/main" val="0"/>
              </a:ext>
              <a:ext uri="{837473B0-CC2E-450A-ABE3-18F120FF3D39}">
                <a1611:picAttrSrcUrl xmlns:a1611="http://schemas.microsoft.com/office/drawing/2016/11/main" r:id="rId6"/>
              </a:ext>
            </a:extLst>
          </a:blip>
          <a:stretch>
            <a:fillRect/>
          </a:stretch>
        </p:blipFill>
        <p:spPr>
          <a:xfrm>
            <a:off x="3400294" y="10796059"/>
            <a:ext cx="2925525" cy="2340420"/>
          </a:xfrm>
          <a:prstGeom prst="rect">
            <a:avLst/>
          </a:prstGeom>
        </p:spPr>
      </p:pic>
    </p:spTree>
    <p:extLst>
      <p:ext uri="{BB962C8B-B14F-4D97-AF65-F5344CB8AC3E}">
        <p14:creationId xmlns:p14="http://schemas.microsoft.com/office/powerpoint/2010/main" val="72776331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1153</TotalTime>
  <Words>384</Words>
  <Application>Microsoft Office PowerPoint</Application>
  <PresentationFormat>ユーザー設定</PresentationFormat>
  <Paragraphs>52</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HGPｺﾞｼｯｸM</vt:lpstr>
      <vt:lpstr>メイリオ</vt:lpstr>
      <vt:lpstr>Arial</vt:lpstr>
      <vt:lpstr>Calibri</vt:lpstr>
      <vt:lpstr>Calibri Light</vt:lpstr>
      <vt:lpstr>Century</vt:lpstr>
      <vt:lpstr>Jokerman</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白井研</dc:creator>
  <cp:lastModifiedBy>Global Go</cp:lastModifiedBy>
  <cp:revision>100</cp:revision>
  <cp:lastPrinted>2023-11-29T05:30:30Z</cp:lastPrinted>
  <dcterms:created xsi:type="dcterms:W3CDTF">2016-03-04T12:40:00Z</dcterms:created>
  <dcterms:modified xsi:type="dcterms:W3CDTF">2023-11-29T05:31:10Z</dcterms:modified>
</cp:coreProperties>
</file>